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47"/>
  </p:notesMasterIdLst>
  <p:handoutMasterIdLst>
    <p:handoutMasterId r:id="rId48"/>
  </p:handoutMasterIdLst>
  <p:sldIdLst>
    <p:sldId id="288" r:id="rId2"/>
    <p:sldId id="630" r:id="rId3"/>
    <p:sldId id="693" r:id="rId4"/>
    <p:sldId id="692" r:id="rId5"/>
    <p:sldId id="694" r:id="rId6"/>
    <p:sldId id="695" r:id="rId7"/>
    <p:sldId id="696" r:id="rId8"/>
    <p:sldId id="697" r:id="rId9"/>
    <p:sldId id="698" r:id="rId10"/>
    <p:sldId id="707" r:id="rId11"/>
    <p:sldId id="708" r:id="rId12"/>
    <p:sldId id="752" r:id="rId13"/>
    <p:sldId id="750" r:id="rId14"/>
    <p:sldId id="751" r:id="rId15"/>
    <p:sldId id="709" r:id="rId16"/>
    <p:sldId id="711" r:id="rId17"/>
    <p:sldId id="710" r:id="rId18"/>
    <p:sldId id="700" r:id="rId19"/>
    <p:sldId id="757" r:id="rId20"/>
    <p:sldId id="701" r:id="rId21"/>
    <p:sldId id="704" r:id="rId22"/>
    <p:sldId id="767" r:id="rId23"/>
    <p:sldId id="758" r:id="rId24"/>
    <p:sldId id="759" r:id="rId25"/>
    <p:sldId id="760" r:id="rId26"/>
    <p:sldId id="764" r:id="rId27"/>
    <p:sldId id="761" r:id="rId28"/>
    <p:sldId id="763" r:id="rId29"/>
    <p:sldId id="762" r:id="rId30"/>
    <p:sldId id="765" r:id="rId31"/>
    <p:sldId id="766" r:id="rId32"/>
    <p:sldId id="713" r:id="rId33"/>
    <p:sldId id="714" r:id="rId34"/>
    <p:sldId id="727" r:id="rId35"/>
    <p:sldId id="728" r:id="rId36"/>
    <p:sldId id="729" r:id="rId37"/>
    <p:sldId id="730" r:id="rId38"/>
    <p:sldId id="731" r:id="rId39"/>
    <p:sldId id="732" r:id="rId40"/>
    <p:sldId id="733" r:id="rId41"/>
    <p:sldId id="735" r:id="rId42"/>
    <p:sldId id="734" r:id="rId43"/>
    <p:sldId id="736" r:id="rId44"/>
    <p:sldId id="737" r:id="rId45"/>
    <p:sldId id="738" r:id="rId4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CC29"/>
    <a:srgbClr val="4CCF36"/>
    <a:srgbClr val="FF66FF"/>
    <a:srgbClr val="00FFFF"/>
    <a:srgbClr val="FF00FF"/>
    <a:srgbClr val="FF99FF"/>
    <a:srgbClr val="008000"/>
    <a:srgbClr val="61A4EE"/>
    <a:srgbClr val="60A6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8711" autoAdjust="0"/>
    <p:restoredTop sz="95178" autoAdjust="0"/>
  </p:normalViewPr>
  <p:slideViewPr>
    <p:cSldViewPr snapToGrid="0">
      <p:cViewPr varScale="1">
        <p:scale>
          <a:sx n="84" d="100"/>
          <a:sy n="84" d="100"/>
        </p:scale>
        <p:origin x="1915" y="67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3:37:25.4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10513 7514,'0'0,"0"0,35 0,-17 0,17 0,0 0,1 0,-1 0,-18 0,19 0,17 0,-18 0,0 0,-17 0,17 0,-17 0,17 0,0 0,18 0,-17 0,-1 0,0 0,18 0,-18 0,18 0,-18 0,-17 0,17 0,1 0,17 0,-18 0,-18 0,19 0,-1 0,18 0,-35 0,17 0,0 0,18 0,-18 0,1 0,-1 0,0 0,0 0,18 0,-17 0,17 0,-18 0,0 0,0 0,1 0,-1 0,0 0,1 0,16 0,-16 0,-1 0,0 0,1 0,-1 0,18 0,-18 0,-17 0,-1 0,36 0,-18 0,-17 0,17 0,1 0,-19 0,1 0,0 0,-18 0,17 0,1 0,-18 0,18 0,-1 0,1 0,-1 0,-17 0,18 0,0 0,-1 0,-17 0,36 0,-36 0,17 0,-17 0,36 0,-36 0,17 0,1 0,-1 0,-17 0,18 0,-18 0,35 0,-35 0,18 0,-18 0,35 0,-35 0,18 0,-18 0,18 0,-18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4:59:27.8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16351 15981,'0'0,"0"0,39 0,-21 0,20 0,1 0,18 0,0 0,-19 0,-1 0,1 0,-19 0,19 0,-19 0,1 0,-2 0,2 0,-20 0,19 0,-1 0,2 0,17 0,-37 0,20 0,17 0,-17 0,-2 0,21 0,-21 0,2 0,-2 0,1 0,1 0,-2 0,-18 0,39 0,-39 0,18 0,-18 0,20-18,-1 18,-19 0,18 0,-18 0,20 0,-20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4:20:11.76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5825 4304,'0'0,"0"0,23 0,-1 19,22 17,-1 0,-20-17,43-2,-45 2,24 17,-2-36,23 37,-22-1,-22-18,22 1,-22-1,-1 0,24 0,-24-18,24 37,-1-37,-22 18,22 1,-44-19,43 17,-20 2,-2-19,-21 19,22-2,-22-17,23 0,-23 0,21 19,1-19,-22 0,23 0,-23 17,21-17,1 0,-1 19,-21 0,23-19,-1 17,22 2,-44-19,22 18,-22-18,21 0,-21 0,23 0,-23 18</inkml:trace>
  <inkml:trace contextRef="#ctx0" brushRef="#br0" timeOffset="1">6902 4687,'0'0,"0"0,21 18,-21 18,23-36,-1 38,-1-21,2 2,-1 17,-1-17,2 17,-23-36,22 36,-22-36,0 19,21-1,-21 0,23-18,-23 19,0-19,21 0,-21 17,0 2,0-19,0 0,-21 0,-2 0,-20 0,20 0,2 0,-1 0,-44 0,43 0,-20 0,-1 0,1 0,20 0,1 0,-22 0,44 0,-22 0,1 0,-2 0,23 0,-22 0,22 0,0 0,0-19,0 19,0-36,0 18,0 0,22-19,-22 19,0-1,0 2,23-2,-23 0,21 2,-21-2,0 2,0 17,22-19,-22 0,0 2,0 17,0-19,0 19,0-18,0 0,23 18,-23-19,0 19,21 0,-21-18,0 0,22 18,-22 0,23-18,-23 18,0-19,21 19,-21 0,0 0,22 19,-22-1,21 18,2-17,-23-1,22 36,-1-35,2 17,20 0,-20-17,-23 17,22 1,-1-19,-21 1,0-19,23 18,-23 0,22-18,-22 19,0-19,0 0,21 17,-21-17,0 0,-43 0,-1 0,-1 0,2 0,-1 0,-1 0,24 0,-1 0,-22 0,22 0,1 0,21 0,-23 0,23 0,-22 0,22 0,-21 0,-2 0,23 0,0 0,0-17,0-2,0 19,0-36,23-1,-23 37,0-18,21-18,-21 36,22-19,-22 0,23 2,-23 17,21-36,-21 36,0-19,0 19,0-19,0 2,0 17,0-19,0 19,0-18,0 0,0 18,0 0,0-19,22 19,-22 0,23 0,-23 0,0 0,0 0,0 19,21-1,1-18,-22 18,0 1,0-2,0 2,21-19,-21 19,0-2,0 2,0-19,23 17,-23 2,22 0,-22-2,0 2,0-19,0 18,21-18,-21 18,0-18,-21 19,-1-19,-1 0,2 0,-22 0,43 18,-45-18,24 18,-2-18,1 0,22 0,0 19,0-19,0 0,0-19,0 1,22 0,1 18,-23-19,0 1,21 0,-21 18,22-19,-22 2,0-2,0 19,0-19,0 2,0 17,0 0,0 0,0 17,0 2,23-19,-23 19,0-2,0-17,0 19,21-19,-21 18,22-18,-1 0,-21 18,0-18,23 19,-1-19,-1 0,-21 0,23 18,-1-18,-1 0,-21 0,23 0,-23 18,0 1,22-19,-22 0,21 0,2 0,-23 0,22 0,-22 0,0 0,0 0,0-19,0 19,0 0,0 0,-22 0,-1-18,23 18,-21-18,21 18,-22-19,22 1,-23 18,2-18,21-1,0 19,-22-17,22 17,0-19,-23 19,23 0,0-19,-21 2,-1 17,22 0,0-19,-23 19,2 0,21-17,0 17,0 0,0 17,0 2,0-2,0 2,21-19,-21 19,0-2,23 2,-23-1,22 0,-22-18,21 19,-21-19,0 18,0 0,23-18,-23 0,0 19,0-19,0 0,-44 0,44 0,-22 0,22 0,-23 0,2 0,21 0,-22 0,22 0,-21 0,-2 0,23 0,-22 0,22 0,0 0,0 0,0-37,0 37,0-18,0-1,0 19,0-18,0 18,0-18,0-1,0 2,0 17,0-19,0 19,0-19,0 2,0 17,0-19,0 19,0-17,0 17,0-19,0 0,0 19,0-17,0 17,0 0,0-19,0 19,0 0,0-18</inkml:trace>
  <inkml:trace contextRef="#ctx0" brushRef="#br0" timeOffset="2">6814 4741</inkml:trace>
  <inkml:trace contextRef="#ctx0" brushRef="#br0" timeOffset="3">5035 4340,'0'0,"0"0,0 0,22 0,1 0,-23 19,21-2,-21-17,45 19,-45 0,21-2,1-17,-22 19,23-19</inkml:trace>
  <inkml:trace contextRef="#ctx0" brushRef="#br0" timeOffset="4">5014 4577,'0'0,"0"0,21 0,1 0,1 0,-2 0,1 0,-22 0,23 0,-2 0,-21 0,22 0,-22 0,23 0,-2 0,-21 0,22 0,-22 0,0 0,0 19,-22-19,22 36,-21-18,-2 1,23-19,-43 36,20-17,1-2,1 2,-2 17,-43-36,45 19,-1 17,-1-36,2 19,21-19,0 17,0-17,21 0,-21-36,45 36,-24-36</inkml:trace>
  <inkml:trace contextRef="#ctx0" brushRef="#br0" timeOffset="5">5276 4687,'0'18,"23"-18,-23 19,22-2,-1 2,-21-19,0 19,23-2,-23 2,0-2,22 2,-22 17,0-36,0 19,0-19</inkml:trace>
  <inkml:trace contextRef="#ctx0" brushRef="#br0" timeOffset="6">4904 5070,'0'0,"0"0,21 0,2 0,20 0,1 0,1 0,-2 0,-20 0,20 0,-20 0,-2 0,-21 0,22 0,-22 0,21 0,-21 0,23 0,-1 0,-1 0,-21 0,23 0</inkml:trace>
  <inkml:trace contextRef="#ctx0" brushRef="#br0" timeOffset="7">5146 5070,'0'0,"0"0,0 18,0-18,0 19,0-1,0 18,0-36,0 19,0-19,21 18,-21 0,0-18,0 18,0-18,0 0,0 0</inkml:trace>
  <inkml:trace contextRef="#ctx0" brushRef="#br0" timeOffset="8">5057 4596,'0'-19,"-22"19,1 0,21 0,0 0,-23 0,23 0,-21 0,-1 0,22 0,-23 0,23 0</inkml:trace>
  <inkml:trace contextRef="#ctx0" brushRef="#br0" timeOffset="9">5563 4705,'0'0,"0"0,21 0,1 0,1 0,-2 0,24 0,-45 0,21 0,-21 0,22 0,-22 0,23 0,-23 0,21 0,1 19,-22-2,0-17,0 19,0 0,0-2,0 2,-43-2,43-17,-45 19,24 17,-24-17,45-1,-21 0,-2 1,-20-1,43 0,-23 1,23-19,0 17,0-17,-21 0,21 0,0 0,0-36,44 18</inkml:trace>
  <inkml:trace contextRef="#ctx0" brushRef="#br0" timeOffset="10">5914 4596,'0'0,"0"18,0 0,0 19,0-19,22 19,-22-1,0 0,0 19,0-19,0-17,21 36,-21-19,0-17,23 17,-23 19,0-37,0-18,0 18,0 0,0-18,0 19,22-19,-22 0,0 18,0-18,0-37,0 37</inkml:trace>
  <inkml:trace contextRef="#ctx0" brushRef="#br0" timeOffset="11">5957 4887,'0'0,"0"0,23 0,-1 0,-22 0,44 0,-23 0,1 0,1 0,20 0,-20 0,-23 0,21 0</inkml:trace>
  <inkml:trace contextRef="#ctx0" brushRef="#br0" timeOffset="12">5212 5198,'0'0</inkml:trace>
  <inkml:trace contextRef="#ctx0" brushRef="#br0" timeOffset="13">5167 5161,'0'0,"0"19,0-1,0-18,22 18,-22 0,0-18,0 18,0-18,0 19,0-19,0 18,0 0,0-18,0 19,0-19,0 17,0 2,0-19,0 19</inkml:trace>
  <inkml:trace contextRef="#ctx0" brushRef="#br1" timeOffset="14">10262 11382,'0'0,"0"0,0 0,44 0,-23 0,24 0,-24 0,24 0,-24 0,2 0,20 0,-43 0,44 0,-22 0,0 0,0 0,0 0,0 0,22 0,-22 0,0 0,21 0,-20 0,20 0,-20 0,43 0,-44 0,-22 0,21 0,2 0,-1 0,-1 0,2 0,-2 0,1 0,1 0,-23 0,43 0,-43 0,23 0,-2 0,1 0,0 0,-22 0,44 0,-44 0,21 0,-21 0,45 0,-45 0,21 0,2 0,-1 0,-22 0,21 0,2 0,-1 0,-1 17,-21-17,44 0,-22 0,1 0,-2 0,-21 0,45 0,-45 0,21 0,1 0,1 0,-2 0,1 0,1 0,-2 0,1 0,-22 0,21 0,2 0,-1 0,-1 0,2 0,-1 0,-1 0,2 0,-1 0,-1 0,2 0,20 0,-20 0,-2 0,24 0,-24 0,1 0,1 0,-2 0,1 0,22 0,-44 0,22 0,22 0,-44 0,43 0,-20 0,-1 0,-1 0,24 0,-24 0,2 0,20 0,-20 0,20 0,1 0,-22 0,22 0,-22 0,22 0,-44 0,43 0,-43 0,23 0,20 0,-20 0,-1 0,22 0,-23 0,1 0,22 0,-22 0,1 0,-2 0,24 0,-45 0,43 0,-20 0,-23 0,21 0,1 0,-1 0,-21 0,45 0,-45 0,21 0,-21 0,23 0,-1 0,-1 0,-21 0,23 0,-1 0,22 0,-44 0,21 0,24 0,-24 0,1 0,1 0,-2 0,1 0,-22 0,23 0,-23 0,21 0,1 0,-22 0</inkml:trace>
  <inkml:trace contextRef="#ctx0" brushRef="#br1" timeOffset="15">13951 11418,'0'0,"21"0,2 0,20 0,2 0,-1 0,-1 0,-20 0,20 0,23 0,-43 0,-2 0,24 0,-2 0,-20 0,-2 0,22 0,2 0,-24 0,2 0,-1-19,-1 19,24 0,-45 0,21 0,2 0,-2 0,24 0,-45 0,21 0,24 0,-45 0,21 0,24 0,-45 0,43 0,-43 0,23 0,-2 0,1 0,22 0,-22 0,-1 0,2 0,20 0,-20 0,-1 0,-1 0,2 0,-2 0,1 0,1 0,20 0,-43 0,23 0,-2 0,1 0,1 0,-2 0,1 0,22 0,-44 0,22 0,-22 0,22 0,0 0,0 0,-22 0,22 0,0 0,0 0,0 0,0 0,22 0,-22 0,-1 0,24 0,-24 0,1 0,1 0,-2 0,1 0,1 0,-2 0,1 0,-22 0,22 0,0 0,0 0,0 0,0 0,22 0,-44 0,22 0,22 0,-44 0,43 0,-20 0,-1 0,-1 0,45 0,-21 0,-24 0,24 0,-2 0,1 0,0 0,0 0,22 0,-22 0,0 0,-1 0,2 0,21 0,-22 0,22 0,-23 0,23 0,0 19,0-19,-22 0,22 0,22 0,-23 0,1 0,0 0,0 0,0 0,0 0,0 0,-23 0,23 0,-22 0,1 0,-2 0,-20 0,20 0,1 0,-44 0,43 0,-20 0,-1 0,-1 0,45 0,-43 0,20 0,-20 0,-2 0,1 0,1 0,-23 0,43 0,-20 0,20 0,-20 0,43 0,-45 0,22 0,2 0,-1 0,22 0,-23 0,1 0,1 0,-2 0,1 0,-22 0,1 0,41 0,-64 19,23-19,20 0,-20 0,-1 0,-22 0,21 0,2 0,-1 0,22 0,-44 0,22 0,22 0,-1 0,-20 0,20 0,1 0,1 0,-24 0,1 0,22 0,-1 0,-20 0,20 0,2 0,-24 0,23 0,1 0,-2 0,-20 0,-2 0,45 0,-66 0,22 0,22 0,-22 0,-1 0,24 0,-24 0,24 0,-24 0,2 0,-1 0,22 0,-1 0,1 0,-22 0,22 0,22 0,-22 0,-22 0,0 0,22 0,-22 0,-1 0,24 0,-24 0,2 0,-1 0,-1 0,2 0,20 0,-20 0,-2 0,24 0,-45 0,21 0,1 0,1 0,20 0,-43 0,22 0,0 0,0 0,0 0,0 0,0 0,0 0,0 0,0 0,0 0,0 0,-1 0,1 0,1 0,-23 0,43 0,-20 0,-2 0,1 0,1 0,-2 0,-21 0,22 0,1 0,-2 0,-21 0,22 0,-22 0,44 0,-44 0,22 0,-22 0,44 0,-44 0,22 0,0 0,0 0,22 0,-44 0,22 0,-1 0,2 0,-1 0,-22 0,21 0,-21 0,45 0,-45 0,21 0,-21 0,22 0,1 0,20 0,-43 0,22 0,-22 0,22 0,0 0,0 0,-22 0,22 0,0 0,-22 0,22 0,-22 0,22 0,-22 0,22 0,0 0,-22 0,22 0,-22-19,0 19</inkml:trace>
  <inkml:trace contextRef="#ctx0" brushRef="#br1" timeOffset="16">10284 16234,'0'0,"0"0,22 0,-1 0,24 0,21 0,0 0,-1 0,1 0,0 0,0 0,-23 0,2 0,-1 0,22 0,-44 0,-1 0,24 0,-24 0,23 0,1 0,-2 18,23-18,-22 0,-22 0,22 0,22 0,0 0,-23 0,23 0,-22 0,1 0,-2 0,1 18,-22-18,1 0,20 0,-22 0,2 0,-1 0,-1 0,2 0,-1 0,-1 0,2 0,-1 0,22 0,-1 0,1 0,1 0,-2 0,23 0,-22 0,22 0,0 0,-23 0,2 0,-1 0,-1 0,1 0,1 0,-2 0,1 0,-22 0,22 0,-1 0,2 0,-1 0,-1 0,-20 0,-2 0,45 0,-44 0,1 0,-2 0,45 0,-66 0,22 0,22 0,-22 0,-1 0,24 0,-24 0,2 0,20 0,-43 0,23 0,20 0,-43 0,44 0,-44 0,22 0,1 0,-2 0,1 0,-22 0,23 0,-2 0,1 0,1 0,-2 0,1 0,-1 0,-21 0,23 0,-23 0,22 0,-22 0</inkml:trace>
  <inkml:trace contextRef="#ctx0" brushRef="#br1" timeOffset="17">7802 5745,'0'0,"23"0,-23 0,21 0,-21 0,22 0,1 0,-23 0,21 0,1 0,-1 0,2 0,-23 0,22 0,-22 0,44 0,-44 0,43 0,-43 0,23 0,-1 0,-1 0,2 0,-2 0,1 0,-22 0,23 0,-23 0,21 0,1 0,-22 0,23 0,-23 0,21 0,1 0,1 0,-2 0,1 0,0 0,0 0,21 0,-43 0,23 0,-1 0,-1 0,2 0,-23 0,43 0,-43 0,23 0,-23 0,22 0,-22 0,21 0,2 0,-2 0,1 0,1 0,20 0,-20 0,-2-18,1 18,1 0,20 0,-21 0,0 0,0 0,22 0,-22 0,0 0,0 0,0 0,22 0,-44 0,21 0,-21 0,45 0,-45 0,21 0,1 0,1 0,-2 0,1 0,1 0,20 0,-20 0,-2 0,23 0,-22 0,0 0,0 0,0 0,0 0,0 0,0 0,0 0,22 0,-44 0,44 0,-22 0,-1 0,24 0,-24 0,1 0,22 0,0 0,-22 0,22 0,0 0,0 0,0 0,-22 0,22 0,-1 0,2 0,-24 0,24 0,-1 0,-22 0,21 0,1 0,0 0,-22 0,0 0,22 0,-22 0,0 0,21 0,2 0,-24 0,24 0,-1 0,-1 0,2 0,-1 0,-1 0,1 0,1 0,-24 0,23 0,0 0,22 0,-45 0,24 0,-24 0,45 0,-22 0,1 0,-2 0,1 0,1 0,-2 0,-20 0,20 0,1 0,-1 0,-20 0,-1 0,-1 0,2 0,20 0,-20 0,-2 0,24 0,-2 0,1 0,-22 0,22 0,22 0,-44 0,-1 0,24 0,-1 0,-1 0,-20 0,20 0,-20 0,-2 0,24 0,-45 0,21 0,1 0,1 0,-2 0,1 0,1 0,-2 0,1 0,-1 0,24 0,-45 0,44 0,-22 0,-1 0,24 0,-1 0,-23 0,1 0,22 0,1 0,-24 0,24 0,21 0,-45 0,1 0,-1 0,24 0,-24 0,2 0,20 0,2 0,-45 0,44 0,-23 0,1 0,1 0,-2 0,1 0,1 0,-2 0,1 0,1 0,-2 0,1 0,-1 0,2 0,-1 0,-1 0,2 0,-23 0,43 0,-43 0,45 0,-45 0,21 0,2 0,-1 0,-1 0,-21 0,44 0,-44 0,22 0,-22 0</inkml:trace>
  <inkml:trace contextRef="#ctx0" brushRef="#br1" timeOffset="18">14434 5745,'0'0,"0"0,44 0,-44 0,22 0,-1 0,2 0,20 0,2 0,-1 0,22 0,-23 0,23 0,0 0,0 0,0 0,-22 0,-1 0,2 0,21 0,-45 0,2 0,-2 0,24 0,-45 0,43 0,-20 0,-23 0,43 0,-43 0,44 0,-22 0,0 0,0 0,22 0,-22 0,0 0,22 0,-22 0,0 0,0 0,0 0,0 0,21 0,-21 0,1 0,20 0,-20 0,-2 0,24 0,-45 0,21 0,23 0,-22 0,0 0,0 0,0 0,22 0,-44 0,22 0,22 0,-22 0,22 0,-22 0,22 0,-1 0,-20 0,20 0,23 0,-22 0,-22 0,22 0,22 0,-22 0,-22 0,21 0,-20 0,43 0,-44 0,22 0,-22 0,22 0,-23 0,1 0,44 0,-44 0,0 0,22 0,-22 0,0 0,0 0,22 0,0 0,-22 0,44 0,-22 0,-1 0,-20 0,20 0,1 0,1 0,-2 0,-20 0,41 0,-41 0,20 0,-20 0,43 0,-23 0,2 0,-24 0,23 0,1 0,-24 0,1 0,44 0,-43 0,20 0,-22 0,45 0,-66 0,45 0,-24 0,2 0,-1 0,22 0,-23 0,1 0,22 0,1 0,-2 0,-20 0,20 0,1 0,-22 0,-1 0,24 0,-24 0,24 0,-24 0,24 0,-24 0,2 0,20 0,-20 0,-2 0,1 0,1 0,-2 0,1 0,-22 0,44 0,-22-18,-1 18,24 0,-45-19,44 19,-44 0,22 0,-1 0,2 0,-23 0</inkml:trace>
  <inkml:trace contextRef="#ctx0" brushRef="#br1" timeOffset="19">7825 7313,'0'0,"21"0,24 0,-24 0,22 0,23 0,-21 0,42 0,-21 0,0 0,0 0,0 0,0 0,0 0,-22 0,-1 0,23 0,-43 0,-2 0,1 0,1 0,-2 0,1 0,1 0,-2 0,1 0,1 0,20 0,-21 0,22 0,0 19,0-19,0 0,0 0,-23 0,24 0,-2 0,-20 0,20 0,1 0,-22 0,1 0,20 0,-21 0,0 0,44 0,-44 0,22 0,-22 0,43 0,-42 0,20 0,2 0,-2 0,1 0,-22 0,22 0,0 0,0 0,-22 0,0 0,22 0,0 0,-22 0,0 0,22 0,-22 0,-1 0,2 0,-1 0,-1 0,2 0,-1 0,21 0,-21 0,0 0,22 0,-22 0,0 0,0 0,22 0,-44 0,44 0,-44 0,21 0,2 0,-1 0,-1 0,-21 0,45 0,-45 19,21-19,2 0,-1 0,-1 0,-21 0,23 0,-1 0,-22 0,21 0,-21 0,23 0,-2 0,-21 0,22 0,-22 0,23 0,-23 0,21 0,1 0,-22 0,23 0</inkml:trace>
  <inkml:trace contextRef="#ctx0" brushRef="#br1" timeOffset="20">14325 7332,'0'0,"0"0,21 0,1 0,-22 0,23 0,-2 0,1 0,1 0,-2 0,1 0,44 0,-22 0,-1 0,2 0,20 0,1 0,0 0,0 0,0 0,-22 0,21 0,-20 0,21 0,-1 0,1 0,0 0,0 0,0 0,-22 0,-22 0,22 0,0 0,-22 0,0 0,0 0,-22 0,44 0,-23 0,-21 0,45 0,-24 0,24 0,-2 0,1 0,-22 0,0 0,22 0,0 0,0 0,-22 0,22 0,-1 0,-20 0,20 0,2 0,-24 0,24 0,-24 0,24 0,-2 0,1 0,0 0,0 0,44 0,-45 0,-20 0,20 0,2 0,-1 0,-22 0,22 0,-1 0,1 0,-22 0,0 0,22 0,-22 0,0 0,0 0,0 0,0 0,21 0,-43 0,45 0,-45 0,21 0,24 0,-24 0,24 0,-24 0,45 0,-43 0,-2 0,24 0,-2 0,1 0,-22 0,22 0,-1 0,2 0,-1 0,-22 0,44 0,-22 0,-23 0,24 0,21 0,-45 0,24 0,-24 0,45 0,0 0,-44 0,22 0,-1 0,1 0,22 0,0 0,-44 0,22 0,-22 0,1 0,-2 0,-21 0,22 0,-1 0,2 0,-1 0,-22 0,21 0,2 0,-23 0,22 0,-22 0,21 0,2 0,-1 0,-22 0,21 0,2 0,-23 0,21 0,-21 0,22 0,-22 0,23 0,-2 0,-21 0,22 0,1 0,-2 0,-21 0,22-19,-22 19</inkml:trace>
  <inkml:trace contextRef="#ctx0" brushRef="#br1" timeOffset="21">7912 8189,'0'0,"22"0,-22 0,44 0,-22 0,22 0,-1 0,23 0,0 0,0 0,0 0,0 0,-22 0,-1 0,2 0,-1 0,-22 0,-1 0,24 0,-1 0,-23 0,1 0,22 0,-22 0,1 0,20 0,-20 0,-2 0,23 0,0 0,-22 0,0 0,22 0,-22 0,0 0,22 0,-44 0,21 0,1 0,1 0,-23 0,21 0,1 0,1 0,-23 0,21 0,1 0,1 0,-23 0,21 0,24 0,-24 0,1 19,22-19,-44 0,44 0,-22 0,-22 0,44 0,-44 0,22 0,0 0,0 0,0 0,-1 0,24 0,-2 0,1 0,-22 0,22 0,0 0,-22 0,0 0,0 0,-22 0,22 0,0 0,0 0,-22 0,44 0,-44 0,44 0,-44 0,22 0,0 0,-22 0,22 0,-1 0,2 0,-23 0,43 0,-20 0,-1 0,22 0,-22 0,-1 0,23 0,-22 0,-22 0,22 0,0 0,0 0,-22 0,22 0,0 0,-22 0,22 0,-22 0,22 0</inkml:trace>
  <inkml:trace contextRef="#ctx0" brushRef="#br1" timeOffset="22">10833 8189,'0'0,"0"0,0 0,22 0,-1 0,2 0,-23 0,43 0,-43 0,23 0,-1 0,-1 0,-21 0,23 0,-23 0,22 0,-1 0,-21 0,23 0,-23 0,21 0,1 0,1 0,-23 0,21 0,-21 0,22 0,1 0,-2 0,-21 0,22 0,0 0,-22 0,22 0,-22 0,22 0,-22 0,44 0,-44 0,43 0,-43 0,23 0,20 0,-20 0,-1 0,-1 0,-21 0,44 0,-44 0,22 0,1 0,-2 0,24 0,-24 0,1 0,22 0,-22 0,1 0,-2 0,22 0,-43 0,45 0,-45 0,21 0,2 0,-1 0,22 0,-22 0,-1 0,2 0,20 0,-20 0,-2 0,1 0,1 0,-2 0,1 0,1 0,-2 0,1 0,-1 0,2 0,-1 0,-1-18,-21 18,23 0,-1 0,-22 0,21 0,2 0,-1 0,22 0,-22 0,-22 0,44 0,-44 0,21 0,1 0,1 0,-23 0,21 0,-21 0,0 0,22 0,-22 0</inkml:trace>
  <inkml:trace contextRef="#ctx0" brushRef="#br1" timeOffset="23">10723 8208,'22'0,"-22"0,22 0,0 0,-22 0,21 0,-21 0,23 0,-1 0,-1 0,-21 0,45 0,-45 0,21 0</inkml:trace>
  <inkml:trace contextRef="#ctx0" brushRef="#br1" timeOffset="24">12831 8189,'0'0,"22"0,-22 0,0 0,23 0,-23 0,21 0,1 0,-22 0,21-18,2 18,-1 0,-1 0,2 0,20 0,2 0,-1 0,22 0,-23 0,23 0,0 0,0 0,0 0,0 0,21 0,-21 0,23 0,-23 0,-2 0,-19 0,21 0,-22 0,-22 0,22 0,-1 0,-20 0,-2 0,24 0,-24 0,1 0,22 0,-22 0,22 0,-1 0,23 0,-43 0,-1 0,-1 0,45 0,-43 0,20 0,-20 0,43 0,-23 0,-20 0,20 0,1 0,-22 0,0 0,22 0,-23 0,2 0,-1 0,-22 0,44 0,-44 0,22 0,-22 0,44 0,-44 0,21 0,1 0,1 0,-2 0,-21 0,22 0,1 0,-2 0,-21 0,45 0,-45 0,21 0,23 0,-22 0,0 0,0 0,0 0,0 0,-22 0,44 0,-44 0,22 0,0 0,0 0,-22 0,22 0,22 0,-23 0,1 0,44 0,-22 0,-44 0,45 0,-24 0,1 0,0 0,0 0,0 0,0 0,0 0,0 0,22 0,-44 0,22 0,0 0,0 0,-1 0,-21 0,23 0</inkml:trace>
  <inkml:trace contextRef="#ctx0" brushRef="#br1" timeOffset="25">16433 8171,'0'0,"43"0,-43 0,23 0,20 0,-21 0,1 0,20 0,-21 0,0 0,0 0,0 0,0 0,0 0,22 0,-22 0,0 0,0 0,-1 0,24 0,-45 0,21 0,2 0,-1 0,-1 0,-21 0,45 0,-45 0,44 0,-44 0,21 0,24 0,-24 0,1 0,0 0,0 0,0 0,0 0,0 0,0 0,-22 0,44 0,-44 0,22 0,-1 0,2 0,-1 0,-22 0,44 0,-22 0,-1 0,24 0,-24 0,2 0,20 0,-43 0,23 0,-2 0,1 0,22 0,-22 0,1 0,20 0,1 0,-1 0,-20 0,20 0,-20 0,-23 0,43 0,-43 0,45 0,-45 0,21 0,-21 0,23 0,-23 0,43 0,-43 0,44 0,-44 0,22 0,22 0,-44 0,22 0,22 0,-44 0,43 0,-43 0,23 0,-1 0,-1 0,2 0,-23 0,22 0,-1 0,2 0,-23 0,22 0,-1 0,2 0,-23 0,21 0,1 0,-22 0,23 0,-23 0,21 0,-21 0,22 0,1 0,-23 0,0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4:29:43.599"/>
    </inkml:context>
    <inkml:brush xml:id="br0">
      <inkml:brushProperty name="width" value="0.05292" units="cm"/>
      <inkml:brushProperty name="height" value="0.05292" units="cm"/>
      <inkml:brushProperty name="color" value="#008000"/>
    </inkml:brush>
  </inkml:definitions>
  <inkml:trace contextRef="#ctx0" brushRef="#br0">2225 6738,'0'0,"21"0,20 0,2 0,-23 0,22 22,21-22,-22 42,0-42,0 21,43 21,-43-21,-20 0,42 0,-43-21,1 22,0-2,-1-20,1 0,1 21,-2 1,-20-22,42 0,-1 20,-21 1,23-21,-2 22,0-2,1 2,20-2,-41 1,20 1,1-22,0 20,-42 2,41-22,0 21,-20-21,0 20,-1-20,23 22,-43-1,20-21,-20 0,0 0,21 0,0 0,-21 21,0-21,0 0,-21 0</inkml:trace>
  <inkml:trace contextRef="#ctx0" brushRef="#br0" timeOffset="1">3513 6991,'0'0,"0"0,41 22,-19-2,-1 23,20-23,-20 22,-1-21,1 21,1-20,-22-1,20-1,-20-20,21 22,-21-1,0-21,0 21,-21-21,1 21,-2-1,1-20,-20 22,41-1,-41-21,-2 20,43-20,-20 0,-1 0,-20 22,41-22,-21 0,21 21,0-21,-20 0,-1 21,21-21,-22 0,22 21,0-21,-20 0,20 0,0-21,0 0,0 0,0-1,20 2,-20-1,0-1,0 2,22-22,-22 42,0-21,0-1,0 2,0-1,0-1,0 22,0-20,0-2,0 1,0 21,0-20,0 20,0-22,0 22,0-20,21 20,-21-22,0-19,0 41,0-22,0 22,0-21,0 21,0-20,20-2,-20 22,0-21,0 21,0 0,0 21,21 1,-1-2,1 1,0 21,-1-21,2 1,-1-2,-21 2,20-2,1 1,-21 1,41-2,-41 2,0-1,0-21,21 20,-21-20,0 22,0-22,0 21,0-21,0 21,-21-21,1 21,20-21,-21 0,21 20,-41-20,41 22,-21-22,-1 0,2 21,20-21,0 0,-21 20,21-20,-21 0,21 0,-20 22,-1-22,1 21,20-21,0 0,-21 0,-1 0,22 0,-20 0,20 0,-21 0,0 0,21 0,0 0,0 0,0-21,0-1,0 22,0-20,21-1,-21-1,0 2,0-1,0 21,0-21,0 0,0-1,0 22,0-20,0-1,0-1,0 22,0-20,0 20,0-22,0 22,0-21,0 1,0 20,0-22,0 22,0-20,0-2,21 22,-21 0,0-21,0 21,20 0,-20 0,0-20,22 20,-22 0,0 0,0-22,21 22,-21-21,0 21,0-20,0 20,0-22,0 1,0 21,0 21,0-21,0 22,0-22,0 20,0 1,-21-21,21 0,0 22,0-22,0 20,0-20,0 21,0 1,0-22,0 0,0 0,0-22,0 22,0-21,0 21,0-20,0 20,0-22,0 1,0 21,0-20,0 20,0-22,-22 1,22 21,0 0,0 0,0 21,0-21,0 22,0-22,0 20,0 1,0-21,-20 0,20 22,0-22,0 20,0-20,0 21,0 1,0-22,0 0,0 0,0-22,0 22,0-21,0 21,0 0,0-20,0 20,20 0,2 0,-22 0,0 0,21 20,-1-20,1 0,-21 21,0 1,20-22,-20 0,0 20,21-20,0 22,-21-2,0-20,0 0,20 0,-20 21,0-21,0 0,22 22,-22-22,21 0,-21 20,0 2,-21-22,21 0,-22 21,2-21,-1 0,0 20,1-20,20 22,-21-22,21 21,-20-21,20 21,0-21,0 21,0-21,0 0,0-21,0 21,0-42,0 20,0 2,0-1,0 21,0-22,0 22,0-20,0 20,0 20,0-20,0 43,0-43,0 20,0 2,0-1,0-21,0 0,0 0,0-21,0-21,20 21,-20-1,0-20,0 21,0 1,0 20,21 0,-21 0,0 20,0 1,0-21,20 42,-20-42,21 22,-21-1,0-1,0-20,21 22,-21-22,0 21,0-21,0 21,20-21,2 0,-22 0,21 0,-21 0,0 0,20-21,-20 21,21 0,0 0,-21 0,-21 0,21 0,-21 0,21 0,-20 21,-1-21,-1 0,2 21,-1-1,0-20,-20 0,21 22,-1-22,-1 21,-19-21,41 20,-21-20,21 0,-20 0,20 22,0-22,0 0,0 0,0 0,20 0,1-22,20 2,-41 20,22-43,-1 43,-1-20,1 20,-21 0,20-21,1 0,-21 21,21-21,-21 21,0-22,20 22,-20-20,22 20,-22 0,0 0,0-21,21 21,-21 0,0 0,20-22,-20 22,21 0,-21 0,0 0,0 0,0 0,-21 22,21-1,-20 21,-1-21,-1 0,2 0,20-1,-21-20,0 22,21-1,-20-1,-1-20,1 22,20-22,-21 21,21-21,0 21,-22-21,22 0,0-21,22 0,-1 21,-1 0,-20-22,21 2,-1 20,1-43,0 43,-21-20,20 20,2-21,-22 0,21 21,-21-21,0 21,0 0,20-22,-20 2,0 20,0 0,-20 20,20-20,-21 22,-21-1,21 0,-20 0,41-1,-41 2,41-1,-21-1,21-20,-42 22,42-1,-21-21,0 0,1 21,20-21,0 0,0 21,0-21,0 0,0 0,0-42,0 42,0-21,0 21,0-22,0 2,0-1,0 21,0-22,0 22,0-20,0-1,0 21,0-21,0 21,0-21,0 21,0-22,0 2,0 20,0-21,0 21,0-22,0 2,0 20,0-22,20 22,-20 0,0-21,0 21,21-20,-21-2,0 22,0-20,0 20,0-22,21 22,-21-21,0 21,0-20,0 20,0 0,0-22,0 22,0 0,-21 0,21 0</inkml:trace>
  <inkml:trace contextRef="#ctx0" brushRef="#br0" timeOffset="2">2246 5750,'21'0,"-1"0,2 0,19 0,-41 0,21 0,-21 0,21 0,-1 0,-20 21,0-21,0 0,21 22,-21-2,0-20</inkml:trace>
  <inkml:trace contextRef="#ctx0" brushRef="#br0" timeOffset="3">2246 6003,'0'0,"0"0,21 0,-1 0,-20-22,22 22,-1 0,-1-20,1 20,0 0,-21-21,20 21,-20 0,21 0,1 0,-22 0,20 0,-20-22,21 22,-1 0,-20 0,21 0,-21 0,21 0,-21 0,0 0,0 22,0-1,-21-21,0 42,-20-21,21 21,-2-21,1 21,1-22,-1 2,21-1,-21-21,21 21,-20 0,20-21,0 0,0 0,0-21</inkml:trace>
  <inkml:trace contextRef="#ctx0" brushRef="#br0" timeOffset="4">2496 6003,'20'0,"1"0,0 0,-1 0,1 21,-21 0,22-21,-22 21,20-21,1 21,0 0,-21-21,0 21,20-21,1 0,-21 0,20 20</inkml:trace>
  <inkml:trace contextRef="#ctx0" brushRef="#br0" timeOffset="5">2205 6402,'0'0,"20"0,-20 0,21 0,-21 0,41 0,-19 0,-1 0,20 0,-41 0,21 0,20 0,-41 0,42 0,-21 0,-1 0,1 0,20 0,-20 0,1 0,-2 0,1 0,0 0,-1 0,1 0,-21 0,20 0,2 0,-1 0,-21 0,0 0,-21 0</inkml:trace>
  <inkml:trace contextRef="#ctx0" brushRef="#br0" timeOffset="6">2599 6402,'0'0,"0"22,0-2,0 1,0-21,0 22,0-2,0 23,0-43,0 20,0-20,0 22,0-22,0 20,0 2,0-22,0 21,0-21,0 0,0 0,0 0,0 0,0-21</inkml:trace>
  <inkml:trace contextRef="#ctx0" brushRef="#br0" timeOffset="7">2912 6024,'20'0,"22"0,-22 0,21 0,2 0,-2 0,-20 0,-1 21,-20-21,21 0,-21 0,0 21,0 0,0 0,0 0,0-1,0 44,0-43,0 1,0-2,0 23,0-23,-21 2,1 19,20-41,-42 42,42-21,-20 1,-2 20,22-21,-21-1,1 2,20-2,0-20,0 22,0-22,0-22,0 2,0-43</inkml:trace>
  <inkml:trace contextRef="#ctx0" brushRef="#br0" timeOffset="8">3368 5793,'0'0,"0"20,0 22,0-21,0 1,0 20,20-1,-20-19,0-1,0 42,0-42,0 0,0 42,0-42,0 0,22 21,-22-21,0 1,0-2,0 2,0-2,0 1,0-21,0 22,21-2,-21 1,0 1,0-22,0 20,0-20,0 22,0-22,0 21,20-1,-20-20,0 22,0-22</inkml:trace>
  <inkml:trace contextRef="#ctx0" brushRef="#br0" timeOffset="9">3431 6319,'0'-22,"0"22,0 0,41-21,-21 21,1-20,-21 20,21 0,-1 0,2 0,-22 0,21-22,-1 22,1 0,-21 0,21 0,-21 0,20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5:31:13.711"/>
    </inkml:context>
    <inkml:brush xml:id="br0">
      <inkml:brushProperty name="width" value="0.05292" units="cm"/>
      <inkml:brushProperty name="height" value="0.05292" units="cm"/>
      <inkml:brushProperty name="color" value="#008000"/>
    </inkml:brush>
  </inkml:definitions>
  <inkml:trace contextRef="#ctx0" brushRef="#br0">2225 6738,'0'0,"21"0,20 0,2 0,-23 0,22 22,21-22,-22 42,0-42,0 21,43 21,-43-21,-20 0,42 0,-43-21,1 22,0-2,-1-20,1 0,1 21,-2 1,-20-22,42 0,-1 20,-21 1,23-21,-2 22,0-2,1 2,20-2,-41 1,20 1,1-22,0 20,-42 2,41-22,0 21,-20-21,0 20,-1-20,23 22,-43-1,20-21,-20 0,0 0,21 0,0 0,-21 21,0-21,0 0,-21 0</inkml:trace>
  <inkml:trace contextRef="#ctx0" brushRef="#br0" timeOffset="1">3513 6991,'0'0,"0"0,41 22,-19-2,-1 23,20-23,-20 22,-1-21,1 21,1-20,-22-1,20-1,-20-20,21 22,-21-1,0-21,0 21,-21-21,1 21,-2-1,1-20,-20 22,41-1,-41-21,-2 20,43-20,-20 0,-1 0,-20 22,41-22,-21 0,21 21,0-21,-20 0,-1 21,21-21,-22 0,22 21,0-21,-20 0,20 0,0-21,0 0,0 0,0-1,20 2,-20-1,0-1,0 2,22-22,-22 42,0-21,0-1,0 2,0-1,0-1,0 22,0-20,0-2,0 1,0 21,0-20,0 20,0-22,0 22,0-20,21 20,-21-22,0-19,0 41,0-22,0 22,0-21,0 21,0-20,20-2,-20 22,0-21,0 21,0 0,0 21,21 1,-1-2,1 1,0 21,-1-21,2 1,-1-2,-21 2,20-2,1 1,-21 1,41-2,-41 2,0-1,0-21,21 20,-21-20,0 22,0-22,0 21,0-21,0 21,-21-21,1 21,20-21,-21 0,21 20,-41-20,41 22,-21-22,-1 0,2 21,20-21,0 0,-21 20,21-20,-21 0,21 0,-20 22,-1-22,1 21,20-21,0 0,-21 0,-1 0,22 0,-20 0,20 0,-21 0,0 0,21 0,0 0,0 0,0-21,0-1,0 22,0-20,21-1,-21-1,0 2,0-1,0 21,0-21,0 0,0-1,0 22,0-20,0-1,0-1,0 22,0-20,0 20,0-22,0 22,0-21,0 1,0 20,0-22,0 22,0-20,0-2,21 22,-21 0,0-21,0 21,20 0,-20 0,0-20,22 20,-22 0,0 0,0-22,21 22,-21-21,0 21,0-20,0 20,0-22,0 1,0 21,0 21,0-21,0 22,0-22,0 20,0 1,-21-21,21 0,0 22,0-22,0 20,0-20,0 21,0 1,0-22,0 0,0 0,0-22,0 22,0-21,0 21,0-20,0 20,0-22,0 1,0 21,0-20,0 20,0-22,-22 1,22 21,0 0,0 0,0 21,0-21,0 22,0-22,0 20,0 1,0-21,-20 0,20 22,0-22,0 20,0-20,0 21,0 1,0-22,0 0,0 0,0-22,0 22,0-21,0 21,0 0,0-20,0 20,20 0,2 0,-22 0,0 0,21 20,-1-20,1 0,-21 21,0 1,20-22,-20 0,0 20,21-20,0 22,-21-2,0-20,0 0,20 0,-20 21,0-21,0 0,22 22,-22-22,21 0,-21 20,0 2,-21-22,21 0,-22 21,2-21,-1 0,0 20,1-20,20 22,-21-22,21 21,-20-21,20 21,0-21,0 21,0-21,0 0,0-21,0 21,0-42,0 20,0 2,0-1,0 21,0-22,0 22,0-20,0 20,0 20,0-20,0 43,0-43,0 20,0 2,0-1,0-21,0 0,0 0,0-21,0-21,20 21,-20-1,0-20,0 21,0 1,0 20,21 0,-21 0,0 20,0 1,0-21,20 42,-20-42,21 22,-21-1,0-1,0-20,21 22,-21-22,0 21,0-21,0 21,20-21,2 0,-22 0,21 0,-21 0,0 0,20-21,-20 21,21 0,0 0,-21 0,-21 0,21 0,-21 0,21 0,-20 21,-1-21,-1 0,2 21,-1-1,0-20,-20 0,21 22,-1-22,-1 21,-19-21,41 20,-21-20,21 0,-20 0,20 22,0-22,0 0,0 0,0 0,20 0,1-22,20 2,-41 20,22-43,-1 43,-1-20,1 20,-21 0,20-21,1 0,-21 21,21-21,-21 21,0-22,20 22,-20-20,22 20,-22 0,0 0,0-21,21 21,-21 0,0 0,20-22,-20 22,21 0,-21 0,0 0,0 0,0 0,-21 22,21-1,-20 21,-1-21,-1 0,2 0,20-1,-21-20,0 22,21-1,-20-1,-1-20,1 22,20-22,-21 21,21-21,0 21,-22-21,22 0,0-21,22 0,-1 21,-1 0,-20-22,21 2,-1 20,1-43,0 43,-21-20,20 20,2-21,-22 0,21 21,-21-21,0 21,0 0,20-22,-20 2,0 20,0 0,-20 20,20-20,-21 22,-21-1,21 0,-20 0,41-1,-41 2,41-1,-21-1,21-20,-42 22,42-1,-21-21,0 0,1 21,20-21,0 0,0 21,0-21,0 0,0 0,0-42,0 42,0-21,0 21,0-22,0 2,0-1,0 21,0-22,0 22,0-20,0-1,0 21,0-21,0 21,0-21,0 21,0-22,0 2,0 20,0-21,0 21,0-22,0 2,0 20,0-22,20 22,-20 0,0-21,0 21,21-20,-21-2,0 22,0-20,0 20,0-22,21 22,-21-21,0 21,0-20,0 20,0 0,0-22,0 22,0 0,-21 0,21 0</inkml:trace>
  <inkml:trace contextRef="#ctx0" brushRef="#br0" timeOffset="2">2246 5750,'21'0,"-1"0,2 0,19 0,-41 0,21 0,-21 0,21 0,-1 0,-20 21,0-21,0 0,21 22,-21-2,0-20</inkml:trace>
  <inkml:trace contextRef="#ctx0" brushRef="#br0" timeOffset="3">2246 6003,'0'0,"0"0,21 0,-1 0,-20-22,22 22,-1 0,-1-20,1 20,0 0,-21-21,20 21,-20 0,21 0,1 0,-22 0,20 0,-20-22,21 22,-1 0,-20 0,21 0,-21 0,21 0,-21 0,0 0,0 22,0-1,-21-21,0 42,-20-21,21 21,-2-21,1 21,1-22,-1 2,21-1,-21-21,21 21,-20 0,20-21,0 0,0 0,0-21</inkml:trace>
  <inkml:trace contextRef="#ctx0" brushRef="#br0" timeOffset="4">2496 6003,'20'0,"1"0,0 0,-1 0,1 21,-21 0,22-21,-22 21,20-21,1 21,0 0,-21-21,0 21,20-21,1 0,-21 0,20 20</inkml:trace>
  <inkml:trace contextRef="#ctx0" brushRef="#br0" timeOffset="5">2205 6402,'0'0,"20"0,-20 0,21 0,-21 0,41 0,-19 0,-1 0,20 0,-41 0,21 0,20 0,-41 0,42 0,-21 0,-1 0,1 0,20 0,-20 0,1 0,-2 0,1 0,0 0,-1 0,1 0,-21 0,20 0,2 0,-1 0,-21 0,0 0,-21 0</inkml:trace>
  <inkml:trace contextRef="#ctx0" brushRef="#br0" timeOffset="6">2599 6402,'0'0,"0"22,0-2,0 1,0-21,0 22,0-2,0 23,0-43,0 20,0-20,0 22,0-22,0 20,0 2,0-22,0 21,0-21,0 0,0 0,0 0,0 0,0-21</inkml:trace>
  <inkml:trace contextRef="#ctx0" brushRef="#br0" timeOffset="7">2912 6024,'20'0,"22"0,-22 0,21 0,2 0,-2 0,-20 0,-1 21,-20-21,21 0,-21 0,0 21,0 0,0 0,0 0,0-1,0 44,0-43,0 1,0-2,0 23,0-23,-21 1,1 21,20-42,-42 42,42-21,-20 1,-2 20,22-21,-21-1,1 2,20-2,0-20,0 22,0-22,0-22,0 2,0-43</inkml:trace>
  <inkml:trace contextRef="#ctx0" brushRef="#br0" timeOffset="8">3368 5793,'0'0,"0"20,0 22,0-21,0 1,0 20,20-1,-20-19,0-1,0 42,0-42,0 0,0 42,0-42,0 0,22 21,-22-21,0 1,0-2,0 1,0 0,0 0,0-21,0 22,21-2,-21 1,0 1,0-22,0 20,0-20,0 22,0-22,0 21,20-1,-20-20,0 22,0-22</inkml:trace>
  <inkml:trace contextRef="#ctx0" brushRef="#br0" timeOffset="9">3431 6319,'0'-22,"0"22,0 0,41-21,-21 21,1-20,-21 20,21 0,-1 0,2 0,-22 0,21-22,-1 22,1 0,-21 0,21 0,-21 0,20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0-25T16:08:48.151"/>
    </inkml:context>
    <inkml:brush xml:id="br0">
      <inkml:brushProperty name="width" value="0.05292" units="cm"/>
      <inkml:brushProperty name="height" value="0.05292" units="cm"/>
      <inkml:brushProperty name="color" value="#008000"/>
    </inkml:brush>
  </inkml:definitions>
  <inkml:trace contextRef="#ctx0" brushRef="#br0">829 7285 0,'0'17'94,"0"1"-78,0 0-16,-18-1 0,1 19 15,-1 17 1,0-18-16,1-17 15,17 17-15,-18 0 16,1 0-16,-1-35 16,0 18-16,18 0 15</inkml:trace>
  <inkml:trace contextRef="#ctx0" brushRef="#br0" timeOffset="589.41">758 7426 0,'0'0'0,"18"0"63,17 18-63,1-1 16,-19 1-1,1 0 1,0-18-16,-18 17 15,17 1-15,1-18 16,-1 17 0,-17 1-16</inkml:trace>
  <inkml:trace contextRef="#ctx0" brushRef="#br0" timeOffset="1278.75">600 7726 0,'17'0'78,"19"0"-62,-1 0-16,18 0 15,0-18-15,0 1 16,0 17-16,-1 0 16,-16 0-16,17 0 15,0 0-15,-36 0 16,1 0-16,0 0 16,-1 0-16,-34 0 140</inkml:trace>
  <inkml:trace contextRef="#ctx0" brushRef="#br0" timeOffset="1914.12">1023 7743 0,'0'18'62,"18"0"-46,-1-1-16,1 1 15,-18 0-15,0-1 16,18 1-16,-1 0 16,-17-1-16,18-17 15,-18 18-15,0-1 16,0 1 0,0 0-16,0-1 0</inkml:trace>
  <inkml:trace contextRef="#ctx0" brushRef="#br0" timeOffset="3070.11">1199 7285 0,'36'0'78,"-1"0"-63,18 0-15,0 0 16,0 0-16,0 0 16,0 0-16,-18 0 15,0 0-15,-17 0 16,-36 0 109,1 0-109,17 17-1,-18 1-15,0 0 16,1-1-1,-1 19-15,0-19 16,18 1-16,-17 17 16,-1-35-16,0 18 15,18 0-15,-17-1 16,17 1 0,-18-1-16,0-17 15,18 18-15,0 0 16,0-1-1,0 1-15,0 0 125,0-1-109,0 1-16,-17-18 16</inkml:trace>
  <inkml:trace contextRef="#ctx0" brushRef="#br0" timeOffset="3650.63">1446 7408 0,'0'0'0,"18"0"15,-18 18-15,18 0 16,-1-1-16,1 1 16,-18 0-16,35-1 15,-17 1-15,0-1 16,-1 1-16,1-18 15,-18 18-15,17-1 16,1 1-16,0-18 16,-18 18-16,17-1 15,1-17-15</inkml:trace>
  <inkml:trace contextRef="#ctx0" brushRef="#br0" timeOffset="4200.17">1623 7444 0,'0'-18'47,"0"0"-31,35 18-16,18-17 16,-18-1-16,18 18 15,-18 0-15,-17 0 16,17-18-16,18 18 31,-35 0-31</inkml:trace>
  <inkml:trace contextRef="#ctx0" brushRef="#br0" timeOffset="4690.72">1958 7126 0,'0'35'31,"18"1"-15,-18 34-1,17-35-15,-17 18 16,18-35-16,-1 35 16,-17 0-16,18 0 15,0-36-15,-1 36 16,1-17-16,-18-19 15,0 1-15,0 0 16,0-1-16,18-17 16,-18 18 62</inkml:trace>
  <inkml:trace contextRef="#ctx0" brushRef="#br0" timeOffset="5967.86">2011 7726 0,'-18'0'0,"1"0"32,-1 0-17,0 0 1,-35 35 0,53-17-1,-17-1-15,-1-17 16,18 18-16,0 0 15,0-1 1,0 1 0,0 0-1,0-1 1,18-17-16,-18 18 16,17-18-16,1 0 31,0 17-16,-1 1-15,1-18 16,-18 18-16,18-18 16,-1 0-16,1 0 62,-18-18-46,0 0-16,0 1 15,0-1 1,0 1 15,-18-1-15,18 0 0,-17 18-1,17-17 1,0-1 15,-18 0 47,0 1-62,1-1-1,-1 18 1,0 0 0,1 0 15,17-18-31,-18 18 47</inkml:trace>
  <inkml:trace contextRef="#ctx0" brushRef="#br0" timeOffset="7037.91">1376 8273 0,'0'0'0,"35"-18"31,-17 0-31,-1 18 16,1 0-16,17 0 15,-17 0 1,35 0 0,-35 0-16,34 0 15,1 0-15,0 18 16,-17 0-16,16-1 0,1 1 16,-17 0-16,17-1 15,-1 1 1,1-18-16,-17 17 0,17 1 15,-18 0-15,-18-1 16,-17 1 0,18-18 46,0 0-31</inkml:trace>
  <inkml:trace contextRef="#ctx0" brushRef="#br0" timeOffset="13098.03">2222 8202 0,'18'0'47,"0"0"-32,-1 0 1,1 18-16,0-1 16,17 19-1,-17-19-15,-1-17 16,36 18-16,-35 0 16,-1-1-16,1-17 15,0 18-15,-1-1 16,-17 1-16,18-18 15,0 18-15,-18-1 16,-18-17 125,-17 0-126,17 0 1,0 0 0,1 0-1,-1 36 1,1-19-16,-1-17 0,0 18 15,18 0-15,-17-18 16,-1 17-16,18 1 16,-18-1-1,-17-17-15,17 18 16,1 0-16,-1-18 31,0 0 125,1 0-156,17-18 16,0 0 0,-18 1-16,1-1 15,17-17-15,0 0 16,0 17-16,-18-17 16,18-1-16,0 19 15,0-1 1,0 1-1,0-1-15,0 0 16,0 1 0,0-1-16,0 0 31,0 1 16,0-1-32,0 0 17,18 1-17,-18-1 1,0 1 0,0-1-1,0 0 16,17 36 126,-17 0-126,18-1-31,-18 1 16,17-1-1,-17 1 1,0 0-16,0-1 15,18-17-15,-18 18 16,18 0-16,-18-1 31,0 19-15,0-19 0,17 1-1,-17-1-15,0 1 16,0 0-16,0-1 15,0 1-15,0 0 16,0-1-16,0 1 16,0 0-1,0-1 1,0 1-16,0-53 172,0 17-157,-17-17-15,-1 35 16,0-36-16,18 1 16,-17 17-1,17 1-15,0-1 16,0 1 0,0-1-16,0 0 15,0 1 1,0-1-1,0 0 1,0 1 0,17 52 109,1-35-125,-18 18 15,0-1-15,18 1 16,17 17 0,-35-17-1,18-1 1,-18 1-1,0 17 1,0-70 125,-18 0-126,18 17 1,0 1 0,-18-1-16,18 0 31,0 1-31,0-1 15,-17 18-15,17-18 16,0 1-16,0-1 78,0 0-31,0 1-47,0-1 31,0 1-31,-18-1 32,18 0-17,0 1-15,0-1 78,18 36 16,-1-18-78,1 17-16,-18 1 15,18-18-15,-1 18 16,-17-1-16,18 1 16,0-18-16,-1 0 15,-17 17-15,18 1 16,0-18-16,-18 18 15,35-1 1,-18-17 0,-17 18-16,18 0 15,-18-1 142,0 1-142,0 0-15,-18-1 16,1-17-16,-1 18 15,18 17-15,-35-35 16,17 35-16,1-17 16,17 0-16,-18-18 15,0 17-15,18 1 32,-17-18-17,17-18 110,0 1-109,0-36-16,0 17 15,17 19 1,-17-36-16,0 18 16,0-1-1,0 19-15,0-1 16,0 71 93,0-35-93,0-1-16,0 1 16,0 0-16,0-1 15,0 1-15,-17-18 16,17-18 93,-18 18-93,18-17-1,0-1 1,18 36 47,-18-1-48,17 1 1,1 17-1,-18 0-15,0-17 16,0 0 0,-18-1-1,1 19 1,-1-36 218,18 17-171,-18-17-63,18 18 15,-17-18 1,-1 0 15,18-18 79,0 1-95,0-19 1,35 1 0,-17 35-16,0-18 15,-1 1-15,1 17 0,0-18 16,-18 0-16,17 1 15,-17-1 110,0 1-93,0-1-1,-17 18-15,17-18-16,0 1 15,-18 17-15,18-18 16,0 0-1,0 1 17,0-1-17,18 18 48,-1 18-48,1-18 1,-18 17-16,18 1 16,-1-18-16,-17 18 15,18-1-15,-1 1 16,1-18 0,0 35-1,-1-35 1,-17 18-16,18-1 31,-18-34 110,-18 17-126,1-18-15,17 1 16,-18 17-16,0 0 16,18-18-1,-17 18 1,17-18 15,0 36 94,17-18-109,1 0-16,-18 18 15,18-1-15,-1-17 16,1 0 0,-18 18-16,18-1 15,-1-17-15,-17 18 16,18-18 62,-36 0 31,1 0-93,-1 0-16,0 0 16,1 0-1,17 18-15,-18-18 16,0 0-16,1 0 15</inkml:trace>
  <inkml:trace contextRef="#ctx0" brushRef="#br0" timeOffset="18408.14">1993 7743 0,'35'0'203,"-17"0"-203,0 18 15,-1-18 1,-17 18-16,18-18 16,0 0-1,-18 17 48,17-17-48,-17 18 48,18 0-47,-18-1 15,0 1-31,0 0 31,0-1-15,0 1 15,-18-18-15,18 17 15,0 1-16,-17-18-15,-1 18 16,18-1-16,-18 1 0,1-18 16,-1 0-1,18 18 1,-18-18 0,1 17-16,-1-17 31,1 0 31,17-17 63,-18-1-109,18 0 15,-18 1 32,1 17-48,17-18 1,0 0-16,0 1 47,0-1-16,0 1-15,0-1-1,0 0 1,17 18 78,1 0-47,-18 18 31,0 0-63,0-1-15,-18 1 16,1-18 0,-1 17-1,0-17 1,1 0-1,-1 0 1,0 0 0,18-17 15,-17-1-31,-1 1 16,18-1-16,0 0 15,0 1 1,0-1-16,0 0 15,18 18 1,-18-17-16,17 17 0,1-18 16,0 18-16,-1 0 31,1 0-31,0 18 16,-1-18-1,1 17-15,-18 1 16,18-18-16,-1 18 31,-17-1 16,0 1-31,0 0-1,0-1-15,0 1 16,-17-1-1,-1-17 64,0 0-48,18-17 0,0-1-15,0 1-1,18 17 1,-18-18 0,35 0-1,-17 18 1,-1 0-16,1 0 15,0 0 1,-1 0 0,-17 18-1,0 0 17,0-1-32,0 1 15,0-1 1,-17-17-1,-1 0 1,0 18-16,1-18 31,-1 0 1,1 0-1,17-18-16,-18 18 1,0 0 0,36 0 140,0 0-125,-1 0-15,1 0-1,-18-17 1,0-1-16,17 1 16,-17-1-1,0 0-15,0 1 16,0-1 0,0 0-1,0 1 1,0-1-1,-17 18 1,-1 0 0,18-18-1,-17 18 32,-1 0-16,0 18-15,18 0 0,-17-1 15,17 1-31,0 0 16,0-1-1,0 1-15,0 0 16,0-1-1,17-17 1,1 18 0,0-18-1,-1 0 1,1 0 0,-1 0-1,1 0 1,0 0 62,-18-18-47,0 1-15,0-1 46,-18 18-46,0 0 31,-17 0-32,18 0 1,-1 0-16,0 0 31,1 0 1,17 18-1,0-1-16,0 1 48,17-18-63,1 0 16,0 0-1,-1 0-15,-17 17 16,18-17 124,-36 0-46,1 0-63,17 18-15,-18 0 47,18-1-63,0 1 15,-18 0 16,1-1-31,-1-17 94,0-17-31,18-1-48,0 0 1,-17 18 0,17-17 30,0-1 17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0-25T16:43:06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1482 13282 0,'-18'0'15,"18"35"1,-18 1 0,1 17-16,-1-36 15,0 36-15,1-18 16,-1-17-16,18 17 15,-17 1-15,-1 16 16,0-34-16,1 17 16,-1-17-16,18 0 31,0-1-31,0 1 0,-18-18 16,18 18 15</inkml:trace>
  <inkml:trace contextRef="#ctx0" brushRef="#br0" timeOffset="1">1393 13529 0,'18'18'62,"0"-1"-46,-1-17-16,-17 18 15,18 17-15,0-35 16,-1 35-16,-17 1 16,18-36-16,0 17 15,-1 1-15,1 0 31,-18-1 16</inkml:trace>
  <inkml:trace contextRef="#ctx0" brushRef="#br0" timeOffset="2">864 13970 0,'18'18'47,"0"-18"-47,17 17 15,18 1-15,17 0 16,-17-18-16,18 17 16,-1-17-16,36 0 15,-35 0-15,-1 0 16,-17 0-16,0 18 15,-18-18-15,-17 0 16,0 0 140,-1 0-156</inkml:trace>
  <inkml:trace contextRef="#ctx0" brushRef="#br0" timeOffset="3">1393 14146 0,'0'36'62,"0"-1"-62,0-17 0,0 17 16,0 0-16,0 0 15,0-17-15,0 0 16,18-1-16,-18 1 16,0 0-16,0-1 15,0 1 1,0 0-16,18-1 15,-18 1 1</inkml:trace>
  <inkml:trace contextRef="#ctx0" brushRef="#br0" timeOffset="4">1764 13582 0,'18'0'63,"34"18"-63,1-18 15,-17 0-15,17 0 16,-1 17-16,-16-17 15,17 0-15,-18 0 16,0 0 0,-17 0-16</inkml:trace>
  <inkml:trace contextRef="#ctx0" brushRef="#br0" timeOffset="5">2081 13723 0,'-35'53'16,"35"0"-1,-18 0-15,1-18 16,-1 18-16,1-18 16,-1-17-16,0-18 15,18 35-15,-17-17 16,-1-1 0,18 1-1</inkml:trace>
  <inkml:trace contextRef="#ctx0" brushRef="#br0" timeOffset="6">2028 13899 0,'0'0'0,"18"0"47,0 18-47,-1 0 15,1-1 1,0-17-16,-18 18 15,17 0-15,1-1 16,0 1-16,-1 17 16,1-17-16,-1-18 15,-17 17-15,18 1 16,0 0-16,-1-18 16,-17 17-16,18 1 15,-18-53 126</inkml:trace>
  <inkml:trace contextRef="#ctx0" brushRef="#br0" timeOffset="7">2152 13864 0,'18'0'62,"-1"0"-62,18 0 16,-17 0 0,0 0-1,-1 0 16,1 0-31,0 0 0</inkml:trace>
  <inkml:trace contextRef="#ctx0" brushRef="#br0" timeOffset="8">2399 13564 0,'0'0'0,"18"18"0,-18 52 16,0-17-16,0-17 15,0 17-15,0 0 16,0-18-16,0 18 16,0 0-16,0 0 15,0 17-15,17 1 16,-17-1-16,0-35 16,0 1-16,0 17 15,0-18-15,0 0 16,0-17-16,0 0 15,0-1 48</inkml:trace>
  <inkml:trace contextRef="#ctx0" brushRef="#br0" timeOffset="9">2170 14411 0,'0'0'0,"-18"0"16,-17 18-1,17-18-15,18 17 0,-18-17 16,1 18-16,17 0 31,0-1-31,0 1 16,0 17 0,0-17-16,17 17 15,-17 0 1,18-35-16,0 18 15,-1 17 1,1-17-16,0-1 16,-1-17-16,1 0 15,-1 0 1,1 0-16,0 0 16,17 0-16,0-17 15,1-1-15,-36 1 16,17 17-16,1-18 15,0 0 1,-18 1-16,0-1 16,0 0-1,0 1-15,0-1 16,0 0 0,0 1-16,0-1 15,0 1 1,-18-1-16,0 18 15,18-18-15,0 1 16,-17 17-16,-1-18 16,18 0-1,-18 18-15,1 0 16,-1 0-16,18-17 16,-18 17-16,1 0 15,-1 0 1,0 0-16,1 0 15,-18 0-15,-18 0 16,35 0-16,-35 0 16,18 0-16,17 17 15,-17-17-15,17 0 16</inkml:trace>
  <inkml:trace contextRef="#ctx0" brushRef="#br0" timeOffset="10">2663 13899 0,'53'-17'62,"-17"17"-62,17 0 16,70-18 0,-70 18-1,0 0-15,0 0 16,-18 0-16,0 0 0,1 0 15,-19 0 1,1 0 62</inkml:trace>
  <inkml:trace contextRef="#ctx0" brushRef="#br0" timeOffset="11">3246 13882 0,'17'0'47,"1"0"-31,-1 0-1,1 0 1,0 0-16,-1 0 16,1 0-16,0 0 15,-1 0 1,1 0-16,0 0 31,-1 0 63,1 0-47,17 0-32,-17 0-15</inkml:trace>
  <inkml:trace contextRef="#ctx0" brushRef="#br0" timeOffset="12">3298 13564 0,'18'18'94,"17"0"-79,-17-1-15,-18 1 16,18-18-16,-1 0 16,1 17-16,-18 1 15,18-18-15,-1 18 16,1-1 15,-1 1-15,1-18-1,0 18-15,-1-1 16,-17 1-16,18-18 16,0 0 77,-18 18-77,17-18-16,1 17 16,0-17-1</inkml:trace>
  <inkml:trace contextRef="#ctx0" brushRef="#br0" timeOffset="13">3634 13811 0,'-36'0'15,"36"18"1,-17 0-16,-1-18 16,18 17-16,-18 1 15,1-1-15,-1-17 16,18 18-16,-18 0 16,1-18-16,17 17 15,-18 1-15,1 0 16,17-1-1,-18 1-15,0-18 16,1 35-16,17-17 16,-18-1-1,0 1-15,18 0 16,-17-1 0,17 1-16,0 0 15,-18-1 1,18 1-16,-18 0 62,1-18 63,-1-53-109,18 0-16</inkml:trace>
  <inkml:trace contextRef="#ctx0" brushRef="#br0" timeOffset="14">3210 13494 0,'0'35'47,"0"-17"-32,0 17 1,0-17-16,0-1 15,0 18-15,18-17 16,0 17-16,-18-17 16,0 0-1,0 17-15,0-17 16,17-1 0,-17 1-1,0 0-15,0-1 16,0 1-1,0-1-15,18-17 16,-18 18-16,0 0 16,17-1-16,-17 1 15,0 0-15,0-1 16,0 1 0,0 0-16,0-1 15,0 18 1,0-17-1,0 0 1,0-1 0,18-17-16,-18 18 15,0 0 1,0-1 31,0 1-32,0 0-15,0-1 16,0 1-16,0-1 31,0 1 16,0-36 63,0-34-110,0-1 15,0 0-15</inkml:trace>
  <inkml:trace contextRef="#ctx0" brushRef="#br0" timeOffset="15">3175 13547 0,'18'0'109,"-1"0"-93,1 17-1,0-17-15,-18 18 16,17-18-16,1 18 15,-1-1-15,1 1 47,0-1-31,-1 1 0</inkml:trace>
  <inkml:trace contextRef="#ctx0" brushRef="#br0" timeOffset="16">3246 13617 0,'0'18'15,"0"-1"1,0 1-16,0 0 16,0-1-1,-18 1 1,18 0-16,0-1 16,0 19 15,0-19-31,0 1 15,0 0 1,0-1-16,0 1 16,0-1-1,0 1 1,0 0 0,0-1-16,0 1 15,0 0 1,0-1-16,0 1 15,0 0 1,0-1 0,0-52 140</inkml:trace>
  <inkml:trace contextRef="#ctx0" brushRef="#br0" timeOffset="17">3263 13600 0,'18'70'16,"-18"-35"-16,0 18 16,0 0-16,0-17 0,0 16 15,0-16-15,0-19 16,0 1-16,0 0 16,0-1-1,0-52 79,17-18-94,1 18 16,35-53-1,-53 52-15,18 19 16,-18-1-16,0 0 15,0 54 110,0-1-125,-18 0 16,0 1-16,1-1 16,-1-18-16,18 1 15,0 0-15,0-1 32,0 1-32,0-53 93,18-1-77,-1-16-16,1 34 16,-18-17-16,18-18 15,-1 17-15,-17 19 16,18-19-16,-18 19 15,0-1-15,18 1 16,-18-1-16,0 88 94,-18-34-94,0 17 15,18 0-15,-17-36 16,17 19-16,0-19 16,0 1-16,0-1 15,-18-17 95,0-17-95,1-1-15,-1 1 16,18-1-16,-18 18 16,1-18-16,17 1 15,-18 17-15,1-36 16,17 19-16,-18-1 15,18 0-15,-18 1 16,1 17-16,17-18 16,0 89 93,17-18-109,1 17 16,0-17-16,-18-18 15,17 1-15,1-1 16,-18-17 0,17-18-16,-17 17 15,0-34 79,0-19-78,0 1-16,0 17 15,0-17-15,0 17 16,0 1-1,0-1-15,0 1 32,-17-1-17,-1 0 1,18 1 0,0-1-16,-17 18 15,17-18 1,0 1-16,0-1 31,0 0-31,0 1 47,-18-1-16,18 0-31,0 1 47,0-1 0,0 1-31,-18-1 30,18 0-46,0 1 94,18 17 47,0 0-126,-1 0 1,1 17-16,-1 1 16,1 0-1,0-1-15,-18 1 16,17-18-16,1 17 16,0 1-1,-1-18-15,1 18 16,0-1-1,-1-17 1,-17 18-16,18-18 47,-1 18-47,1-18 16,-18 17-16,18 1 31,-1-18-31,-17 18 15,18-1-15,0-17 63,-18 18-1,-53 35-46,35-36 0,0-17-16,1 18 15,-1 0-15,18-1 16,-17-17-16,-1 18 16,18 0-16,-18-18 15,18 17-15,-17 1 16,-1 0-1,18-1 1,0 1 15,0-36 94,0-35-109,18 0-16,-18 18 16,0 0-16,0 0 15,0-1-15,0 19 16,0-1-1,-18 53 64,0 1-64,18-19-15,0 1 16,-17-18 78,-1-35-79,0 17 1,18-17-16,-17-18 0,-1 35 15,18 0-15,0 1 16,0-1-16,0 0 16,-17 1-16,34 34 93,1-17-77,17 36-16,-35-19 16,18-17-16,-1 18 15,-17 0-15,18-1 16,0-17 0,-1 18-1,-17 0 1,0-1 171,-17 1-187,17 0 47,17-18 0,1 0-47,0-18 16,-1 0-16,1 1 15,-1 17 1,-34 17 187,17 1-203,-18-18 16,1 35-16,-1-17 15,0-1-15,18 1 16,0-36 93,18 18-93,0-17-16,-18-1 16,0 36 62,0-1-63,-18 1-15,18 0 16,0-1 0,-18 1-16,1 0 78,-1-18-63,18 17-15,-18 1 16,1-18 0,17 18-1,0-1 16,0 1-15,-18-18 0,0 0 31,1 17-32,17 1-15,0 0 31,0-1-15,-18-17 47,18 18-63,0-36 156,-17 1-156,17-1 15,0 0 1,0 1 0,0-1-16,0 1 15,-18-1-15,18 0 16,0 1-16,0-1 16,0 0-1,0 1 1,0-1-16,0 0 15,0 1 1,0-1 0,0 1-16,0-1 15,0 0 1,0 1 15,0-1-15,0 0-16,18 18 94,-1 0-79,1 0 1,-1 18-16,1 0 15,0-1 1,-1-17-16,-17 18 16,18-18-16,0 18 15,-1-18 1,1 0-16,0 0 16,-18 17 46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0-25T16:43:06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335 4674 0,'18'0'78,"-1"18"-62,-17 0-16,18-18 15,0 17-15,-1 1 16,-17-1-16,18 1 15,0 0-15,-18-1 16,35 1 0,-17 0-16,-18-1 15,17-17 1,-17 18 31</inkml:trace>
  <inkml:trace contextRef="#ctx0" brushRef="#br0" timeOffset="1">282 5045 0,'36'0'109,"16"-18"-93,37-17-1,-36 35-15,-1-18 16,-34 18-16,0-17 15,-1 17-15,1 0 110,0 0-95,-1-18 1,19 0 0,-19 18-1,1 0 1,-1 0 0</inkml:trace>
  <inkml:trace contextRef="#ctx0" brushRef="#br0" timeOffset="2">564 5045 0,'-17'53'15,"17"-36"1,-18 36-16,1 0 16,-1 0-16,0-18 15,1 1-15,-1-1 16,18 18-16,-18-36 15,1 1-15,17 0 16,-18-18-16,18 17 16,0 1-16,0-53 125,-18-1-125</inkml:trace>
  <inkml:trace contextRef="#ctx0" brushRef="#br0" timeOffset="3">459 5151 0,'17'0'47,"1"35"-47,-18-18 15,18 1-15,-1 17 16,1-17-16,-1 0 15,-17 35-15,18-36 16,0 1-16,-1 17 16,-17-17-16,18-18 15,-18 17-15,18 1 16,-18 0 0,17-18 30,-17 17-14,0 1-32,18-18 15</inkml:trace>
  <inkml:trace contextRef="#ctx0" brushRef="#br0" timeOffset="4">194 5627 0,'0'17'15,"18"-17"17,35 0-32,-36 0 15,36 0-15,-18 0 16,18 0-16,18 0 15,-18 0-15,-18 0 16,18 0-16,0 0 16,-18 0-16,0 0 15,-17 0-15,0 0 16,-1 0-16,1 0 16,0 0-1,-1 0 1</inkml:trace>
  <inkml:trace contextRef="#ctx0" brushRef="#br0" timeOffset="5">600 5662 0,'0'35'31,"0"-17"-15,0 0 0,17-18-16,-17 35 15,18 0-15,-18-17 16,0 35-16,0 0 16,0-18-16,0 18 15,0-36-15,0 19 16,0-1-16,0 0 15,0 1 1,0-19 0,0 1-1,-18-18 79,18-18-78,0-35-1</inkml:trace>
  <inkml:trace contextRef="#ctx0" brushRef="#br0" timeOffset="6">847 5274 0,'17'0'47,"36"0"-32,0 0-15,18 0 16,-1 0-16,-17 0 16,-18 0-16,18 0 15,-35 0 1,0 0-16,-18 18 156,0-1-140,-18 1 15,0 0-15,18-1-16,-17-17 0,17 35 15,-18 1 1,0-19-16,1 19 16,-1 17-16,1-18 15,17 0-15,-18 18 0,18-35 16,0 17-16,-18 0 15,1 18-15,-1-53 16,0 53 0,1-53-1,-1 18-15,18-1 0,-18 1 16,1-18 93,17-53-93</inkml:trace>
  <inkml:trace contextRef="#ctx0" brushRef="#br0" timeOffset="7">1341 4886 0,'0'0'0,"0"88"31,17-53-31,-17 18 16,0 0-16,0-17 16,0 16-16,18 1 15,-18-35-15,0 17 16,0 18-16,0-35 16,0 17-16,0 18 15,0-18-15,0 1 16,0-19-16,0 19 15,17 16-15,-17-16 16,0 17-16,0 0 0,0-1 16,18-16-1,-18 17-15,18 0 16,-18-18-16,0-18 16,0 1-16,0 0 0,0-1 15,0 1-15,0 0 16,0-1-1,0 1 1,0 0 0,0-1 15,17-17 16,-17-17 0,0-36-32</inkml:trace>
  <inkml:trace contextRef="#ctx0" brushRef="#br0" timeOffset="8">1411 5556 0,'18'0'62,"-1"0"-46,1 0-16,0 0 16,-1 0-1,1 0 1,17-17-1,-35-1-15,18 18 16,0 0-16,-1 0 203,1 0-172,-1 0 48</inkml:trace>
  <inkml:trace contextRef="#ctx0" brushRef="#br0" timeOffset="9">1252 4498 0,'18'0'63,"0"0"-17,-1-18-46,-17 1 16,18-1-16,0 18 16,-18-18-16,17 1 15,1 17-15,-1-36 16,1 19-16,17-1 16,1 1-16,-19-1 15,19 0-15,-1-17 16,0 17-16,-35 1 15,35-1 1,-17 0 93,0 1-93,-1-1-16,-17 0 16,18 18-16,0-17 109,-18-1-31</inkml:trace>
  <inkml:trace contextRef="#ctx0" brushRef="#br0" timeOffset="10">1517 4110 0,'18'-18'125,"-1"18"-125,1 0 16,0 0 0,-1-17-16,1 17 15,-1-18 1,1 18-16,-18-18 16,18 18-16,-1 0 15,1 0 1,0 0 15,-1-17-31,1 17 16,0-18-16,-1 18 15,1 0 1,-1 0-16,1 0 94,0 0-94,-1 35 156,-17 1-156,18-1 0,-18 0 16,0-17-16,0 17 15,0-17-15,0-1 16,0 1-16,0 0 15,0-1-15,0 1 16,0 0 0,0-1-16,0 1 15,0-1 1,0 1-16,0 0 16,0-1 15,0-34 188,-18-1-204,1 0 1,17 1-1,-18 17 1,0 0 0,18-18-1,-17 18 1,17-17 0,-18-1 30,1 18-46,17-18 16,-18 1 0,0 17-16,1-18 15,-1 0 1,0 18 0,1 0 15,-1-17-31,0-1 15,1 18 1,-1-18 0,1 18 15,-1 0-15,0 0-1,1-17 1,-1 17-1,0 0-15,1-18 16,-1 18 0,0 0 15,1 0-31,34-18 219,1 18-204,-18-17-15,18 17 16,-1 0-16,-17-18 16,18 18-1,0 0 1,-18-17-1,17-1-15,1 18 16,0 0-16,-1-18 16,1 1-1,-1 17 1,1-18-16,0 18 16,-1 0-1,1-18-15,0 18 16,17-17-1,-17 17 17,-1 0-17,1 0 32,-1 0 78,1 0-94,0 0-15</inkml:trace>
  <inkml:trace contextRef="#ctx0" brushRef="#br0" timeOffset="11">1570 4198 0,'18'0'140,"-1"0"-124,1 0 0,-1 0 109,-17-18-16,0 1-93,0-1 15,0 0 0,0 36 79,0 0-95,0-1 1,0 1-1,-17-18 79,-1 0-78,18-18-16,0 1 15,-17 17-15,-1 0 16,18-18-16,0 0 16,0 1-1,-18-1-15</inkml:trace>
  <inkml:trace contextRef="#ctx0" brushRef="#br0" timeOffset="12">1552 4092 0,'0'18'46,"18"-18"48,0 0-78,-1 0-1</inkml:trace>
  <inkml:trace contextRef="#ctx0" brushRef="#br0" timeOffset="13">1640 4092 0,'18'0'16,"-18"18"-1,0-1 1,18-17-16,-18 18 0,0 0 16,0-36 109,0 0-110,0 1 1,0 34 109,0 1-94,0 0 94,17-18 0,-17 17-109,0 1-16,18-18 15,0-18 126,-18 1-125,17 34 156,-17-34-32,0-1-140,0 0 16,0 1-1,0 34 126,0 1-125,0 0-16,0-1 15,0 1 1,0 0 0,0-71 140,0 35-141,0 0-15,0 1 16,0-1 0,0 1-1,18 17 1,0 35 93,-18-18-93,17 1 0,-17 0-16,0-1 15,18-17 141,-18-17-140,0-1-16,0 0 0,0 1 31,0-1-15,0 1-16,0 34 109,0 1-93,0 17 0,0-17-16,0-1 15,0 1-15,0 0 31,17-36 157,-17 0-172,0 1-16,0-1 15,0 0-15,0 1 16,0-1 15,0 1-31,0-1 47,0 53 125,0-17-172,18-18 15,-18 17-15,0 1 16,0 0 0,0 17-1,0-17 1,0-1 0,0 1-1,18 0 1,-18-1-1,0 1-15,0 0 16,0-1 0,0 1-1,17-18-15,-17 17 16,0 1-16,18 0 16,-18-1-1,0 1 1,0-36 171,0 1-171,0-1 0,-18 0-16,18 1 31,0-1 0,-17 18-15,17-17 31,-18-1-16,18 0-16,-18 18 17,1 0-17,17-17 1,-18 17-16,18-18 31,-17 18-15,-1-18 93,18 1-93,0-1-1,0 0-15,0 1 16,0-1 0,0 0-1,18 1 1,-18-1 0,0 1-16,17 17 15,-17-18-15,18 18 31,-36-18 110,1 18-125,-1 0-1,0 18 126,1-18-125,-1 0 62,18 18-63,0-1 17,0 1-32,-18-1 15,18 1-15,-17-18 31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0-25T16:47:32.517"/>
    </inkml:context>
    <inkml:brush xml:id="br0">
      <inkml:brushProperty name="width" value="0.15875" units="cm"/>
      <inkml:brushProperty name="height" value="0.15875" units="cm"/>
      <inkml:brushProperty name="color" value="#FF0000"/>
    </inkml:brush>
  </inkml:definitions>
  <inkml:trace contextRef="#ctx0" brushRef="#br0">11571 5345 0,'18'0'78,"-1"0"-63,1 17 1,0 1-16,-1-1 16,1 1-1,0-18-15,-18 35 16,17-17-16,1 0 16,-1-1-16,-17 1 15,18-18-15,0 18 16,-18-1-16,17 1 15,1-18-15,0 35 16,-18-17 0,17-18-16,1 17 15,0-34 204,-1-1-219,1 1 16,-18-1-16,18-17 15,-1 35-15,1-18 16,-1-17-16,1 35 16,17-18-16,1 0 15,-1 1-15,-35-1 16,18 18-16,17-18 15,-35 1-15,17-1 16,1 18 0,0 0 15,-18-17 47,17-1-78,1 18 16,-18-18-1,18 1 17,-1 17-32,-17-18 31,18 18-16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4:59:27.8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17621 15963,'19'0,"1"0,-2 0,20 0,19 0,-18 0,18 0,-1 0,1 0,-18 0,-2 0,1 0,1 0,-1 0,-20 0,21 0,-21 0,-18 0,39 0,-21 0,2 0,17 0,-17 0,-2 0,21 0,-21 0,1 0,19 0,-18 0,-1 0,19 0,-20 0,1 0,1 0,-20 0,37 0,-37 0,20 0,-20 0,18 0,-18 0,20 0,-1 0,-19 0,18 0,-18 0,20 0,-1 0,-19 0,18 0,2 0,-2 0,-18 0,19 0,-19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4:59:27.8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19173 15998,'0'0,"0"0,39 0,-21 0,21 0,18 0,0 0,-1 0,1 0,0 0,0 0,1 0,-21 0,2 0,-1 0,-1 0,-17 0,18 0,-19 0,19 0,-19 0,19 0,-1 0,21 0,-1 0,-20 0,2 0,-1 0,0 0,-1 0,-17 0,-1 0,19 0,-38 0,19 0,19 0,-19 0,0 0,18 0,-17 0,-1 0,19 0,-38 0,19 0,-19 0,18 0,2 0,-20 0,19 0,-19 0,19 0,0 0,0 0,0 0,-19 0,19 0,-1 0,2 0,-20 0,19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4:59:27.8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10389 11889,'19'0,"-19"0,20 0,-2 0,1 0,-19 0,20 0,-2 0,20 0,-19-18,19 18,-38 0,39 0,-21 0,2 0,-1 0,19 0,-1 0,-17 0,17 0,21 0,-1 0,0 0,0 0,-19 0,19 0,0 0,0 0,0 0,0 0,-1 0,1 0,0 0,-18 0,-21 0,20 0,19 0,-37 0,17 0,2 0,-1 0,-1 0,1 0,1 0,-21 0,39 0,20 0,-39 0,-1 0,2 0,-1 0,0 0,-1 0,2 0,-21 0,21 0,-1 0,-19 0,19 0,0 0,-1 0,-17 0,-1 0,38 0,-38 0,19 0,-19 0,18 0,2 0,-1 0,-19 0,38 0,-38 0,0 0,19 0,-38 0,19 0,-1 0,-18 0,39 0,-39 0,19 0,0 0,0 0,0 0,0 0,-19 0,19 0,-19 0,19 0,-19 0,19 0,-1 0,2 0,-20 0,19 0,0 0,-19 0,19 0,-19 0,19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4:59:27.8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11183 12647,'0'0,"19"0,19 0,0 0,1 0,17 0,1 0,0 0,-18 0,36 0,-18 0,0 0,20 0,18 0,-20 0,-18 0,0 0,0 0,0 0,0 0,-19 0,19 0,-37 0,17 0,1 0,1 0,17 0,1 0,0 0,0 0,0 0,20 0,-2 0,-18 0,20 0,-20 0,18 0,-18 0,1 0,-1 0,-38 0,19 0,-1 0,1 0,1 0,-1 0,-19 0,37 0,-37 0,19 0,1 0,-1 0,-1 0,2 0,-21 0,20 0,1 0,-21 0,2 0,-1 0,-1 0,21 0,-21 0,2 0,-2 0,39 0,-37 0,-1 0,-1 0,2 0,-1 0,-19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4:59:27.8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16351 13317,'19'0,"-19"0,20 0,-2 0,20 0,1 0,18 0,18 0,-18 0,0 0,0 0,1 0,-21 0,1 0,1 0,-2 0,1 0,-18 0,17 0,-17 0,-20 0,37 0,-17 0,-2 0,1 0,-19 0,20 0,-2 0,2 0,-20 0,37 0,-17 0,-2 0,21 0,-21 0,-18 0,19 0,1 0,-20 0,18 0,-18 0,20 0,-1 0,19 0,-38 0,19 0,-19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4:59:27.8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17833 13335,'0'-18,"19"18,0 0,18 0,-37 0,20-17,-1 17,0 0,0 0,0 0,0 0,-19 0,19 0,0 0,0 0,20 0,-21 0,1 0,0 0,19 0,0 0,0 0,-19 0,38 0,-38 0,0 0,-19 0,19 0,-19 0,19 0,-19 0,19 0,0 0,-19 0,19 0,-19 0,19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2:56.1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3316 5715,'0'0,"21"0,19 0,0 0,21 0,-40 0,59 0,-39 0,0 0,-1 0,1 0,-1 0,-20 0,0 0,21 0,0 0,-21 0,0 0,20 0,1 0,-21 0,1 0,19 0,-40 0,40 0,-40 0,21 0,19 0,-40 0,42 0,-42 0,19 0,2 0,-2 0,2 0,-21 0,21 0,-2 0,2 0,19 0,-19 0,-1 0,21 0,-22 0,22 0,0 0,-1 0,1 0,-1 0,0 0,1 0,0 0,-21 0,0 0,20 0,-19 0,0 0,-2 0,2 0,-2 0,42 0,-40 0,19 0,2 0,17 0,-38 0,19 0,1 0,0 0,-1 0,0 0,1 0,-21 0,41 0,-20 0,-21 0,21 0,-1 0,0 0,-19 0,19 0,0 0,2 0,-2 0,-20 0,21 0,-1 0,-19 0,19 0,0 0,21 0,-40 0,19 0,0 0,1 0,20 0,-41 0,20 0,1 0,20 0,-41 0,21 0,-1 0,0 0,1 0,0 0,-22 0,23 0,-23 0,2 0,19 0,21 0,-40 0,-2 0,23 0,-23 0,2 0,-1 0,21 0,-41 0,40 0,-19 0,-2 0,22 0,-21 0,21 0,-21 0,41 0,-41 0,41 0,-41 0,21 0,-21 0,20 0,1 0,-1 0,1 0,-21 0,20 0,2 0,17 0,-38 0,19 0,-19 0,40 0,-40 0,-2 0,2 0,-21 0,0 19,19-19,-19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2:56.1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4833 6332,'0'0,"0"0,0 0,21 0,-2 0,23 0,-2 0,0 0,-19 0,19 0,0 0,21 0,-40 0,-1 0,40 0,-19 0,-1 0,1 0,-21 0,21 0,0 0,-1 0,-20 0,40 0,-18 0,-23 0,23 0,-2 0,-21 0,2 0,19 0,2 0,-23 0,2 0,19 0,-19 0,-2 0,23 0,-23 0,2 0,19 0,-19 0,-1 0,0 0,0 0,1 0,19 0,-20 0,0 0,41 0,-40 0,19 0,0 0,1 0,-21 0,20 0,-19 0,19 0,-19 0,0 0,-2 0,2 0,-2 0,23 0,-23 0,2 0,19 0,1 0,0 0,-1 0,0 0,21 0,-40 0,-1 0,0 0,21 0,-21 0,0 0,41 0,-21 0,-19 0,19 0,0 0,1 0,20 0,-41 0,20 0,2 0,-2 0,-19 0,19 0,21 0,-42 0,2 0,0 0,19 0,-20 0,0 0,41 0,-21 0,1 0,-21 0,21 0,19 0,1 0,0 0,-20 0,-1 0,0 0,21 0,-40 0,19 0,-19 0,19 0,-40 0,21 0,19 0,-21 0,2 0,19 0,-19 0,0 0,19 0,-20 0,0 0,1 0,-2 0,2 0,-21 0,20 0,0 0,-20 0,21 0,-21 0,20 0,0 0,1 0,19 0,-20 0,1 0,-21 0,20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2:56.1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4763 10760,'0'0,"0"0,0 0,20 0,0 0,0 0,-20 0,0 0,20 0,1 0,-21 0,20 0,-20 0,20 0,-20 0,40 0,-40 0,42 0,-2 0,-20 0,0 0,1 0,19 0,-19 0,-2 0,42 0,-40 0,-2 0,2 0,19 0,-19 0,0 0,19 0,-40 0,40 0,-19 0,19 0,-20 0,21 0,-21 0,20 0,-19 0,19 0,1 0,-21 0,20 0,1 0,0 0,-22 0,23 0,-23 0,22 0,-21 0,1 0,-2 0,2 0,0 0,-2 0,2 0,19 0,1 0,-21 0,20 0,-40 0,21 0,19 0,-19 0,-1 0,21 0,-1 0,-20 0,21 0,20 0,-21 0,-20 0,21 0,-1 0,21 0,-41 0,1 0,19 0,0 0,-19 0,0 0,-2 0,2 0,-2 0,2 0,0 0,-2 0,2 0,0 0,40 0,-61 0,40 0,0 0,21 0,-21 0,-19 0,-1 0,40 0,-39 0,19 0,-19 0,19 0,-20 0,1 0,-1 0,0 0,20 0,1 0,0 0,-21 0,21 0,-1 0,40 0,-38 0,-2 0,-19 0,19 0,-19 0,-21 0,19 0,2 0,-2 0,2 0,0 0,19 0,0 0,1 0,20 0,-21 0,1 0,19 0,-39 0,-1 0,21 0,-21 0,0 0,0 0,-20 0,20 0,1 0,-21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3:49:30.8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10513 7514,'0'0,"0"0,47 0,-23 0,23 0,-1 0,2 0,-1 0,-24 0,25 0,23 0,-24 0,-1 0,-22 0,23 0,-23 0,23 0,0 0,24 0,-23 0,-2 0,1 0,24 0,-24 0,24 0,-25 0,-22 0,23 0,1 0,23 0,-24 0,-24 0,25 0,-2 0,25 0,-47 0,23 0,0 0,24 0,-25 0,2 0,-1 0,0 0,0 0,24 0,-23 0,23 0,-25 0,1 0,0 0,1 0,-1 0,-1 0,3 0,20 0,-21 0,-1 0,0 0,1 0,-1 0,23 0,-23 0,-23 0,-1 0,48 0,-25 0,-22 0,23 0,1 0,-25 0,1 0,0 0,-24 0,23 0,1 0,-24 0,24 0,-1 0,1 0,-2 0,-22 0,24 0,1 0,-3 0,-22 0,48 0,-48 0,23 0,-23 0,48 0,-48 0,23 0,1 0,-1 0,-23 0,24 0,-24 0,46 0,-46 0,25 0,-25 0,46 0,-46 0,24 0,-24 0,24 0,-24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2:56.1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4851 10743,'20'0,"0"0,1 0,19 0,0 0,0 0,2 0,-2 0,21 0,-21 0,-19 0,-2 0,2 0,0 0,-21 0,19-19,-19 19,21 0,-21 0,40 0,-40 0,41 0,-21 0,1 0,-1 0,0 0,0 0,0 0,-20 0,21 0,-1 0,0 0,0 0,1 0,19 0,-19 0,-2 0,22 0,-21 0,1 0,19 0,-40 0,21 0,19 0,-40 0,40 0,-19 0,-2 0,2 0,19 0,2 0,-23 0,23 0,18 0,-40 0,1 0,-2 0,2 0,-1 0,0 0,-20 0,21 0,-1 0,-20 0,20 0,1 0,-1 0,0 0,-20 0,40 0,-19 0,-1 0,20 0,-19 0,-1 0,-20 0,20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2:56.1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4798 10672,'20'0,"-20"0,20 0,1 0,-2 0,23 0,-2 0,0 0,0 0,2 0,-23 0,23 0,-2 0,-20 0,-20 0,20 0,1 0,-21 0,19 0,-19 0,21 0,-1 0,0 0,1 0,-1 0,0 0,1 0,-1 0,0 0,0 0,21 0,-41 0,20 0,0 0,0 0,1 0,-21 0,20 0,0 0,1 0,-21 0,40 0,-19 0,-21 0,40 0,-20 0,0 0,20 0,-19 0,0 0,-2 0,2 0,0 0,-2 0,2 0,19 0,-40 0,40 0,-19 0,19 0,1 0,-41 18,41-18,-21 0,0 0,-20 0,20 0,0 0,1 0,-1 0,-20 0,20 0,1 0,-1 0,-20 0,40 0,-40 0,21 0,-1 0,0 0,20 0,-19 0,-21 0,40 0,-19 0,-1 0,-20 0,20 0,1 0,-2 0,-19 0,21 0,-21 0,20 0,-20 0,20 0,1 0,19 0,-40 0,21 0,-2 0,2 0,0 0,-21 0,19 0,2 0,0 0,-21 0,0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2:56.1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4992 10583,'0'0,"0"0,20 0,0 0,-20 0,40 0,-19 0,0 0,19 0,0 0,0 0,2 0,-23 0,42 0,-40 0,-1 0,0 0,1 0,-1 0,0 0,-20 0,40 0,-19 0,-1 0,21 0,-1 0,-20 0,1 0,39 0,-40 0,21 0,-21 0,1 0,-2 0,23 0,-42 0,19 0,22 0,-41 0,41 0,-22 0,2 0,0 0,-21 0,40 0,-40 0,21 0,19 0,-19 0,-2 0,21 0,-40 0,21 0,-21 0,40 0,-40 0,21 0,-1 0,0 0,1 0,-21 0,20 0,0 0,-20 0,20 0,-20 0,20 0,1 0,-1 0,0 0,1 0,-21 0,20 0,-20 0,20 0,0 0,1 0,-21 0,20 0,-20 0,20 0,0 0,0 0,-20 0,21 0,-1 0,-20 0,20 0,1 0,-1 0,0 0,1 0,-2 0,-19 0,42 0,-42 0,19 0,2 0,-2 0,-19 0,21 0,-21 0,21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2:56.1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6809 10690,'0'0,"0"0,20 0,-20-18,41 18,-41 0,19 0,-19 0,21 0,-1 0,0 0,-20 0,40 0,-19 0,0 0,-2 0,-19 0,21 0,0 0,-2 0,-19 0,21 0,-2 0,2 0,-21 0,21 0,-2 0,-19 0,21 0,-21 0,21 0,-21 0,19 0,2 0,-1 0,0 0,1 0,-21 0,20 0,0 0,-20 0,21 0,-21 0,19 0,-19 0,21 0,-1 0,-20 0,20 0,-20 0,21 0,-1 0,0 0,-20 0,20 0,-20 0,21 0,-1 0,0 0,-20 0,40 0,-19 0,-1 0,0 0,1 0,-1 0,21 0,-22 0,2 0,-21 0,20 0,-20 0,20 0,1 0,-21 0,19 0,-19 0,21 0,0 0,-2 0,2 0,0 0,-21 0,19 0,2 0,0 0,-21 0,19 0,21 0,-40 0,21 0,0 0,-2 0,-19 0,21 0,-1 0,0 0,1 0,-1 0,21 18,-22-18,-19 0,41 0,-41 0,20 0,-20 0,21 0,-21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2:56.1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6720 10548,'21'0,"-1"0,-20 0,20 0,1 0,-1 0,-20 0,20 0,0 0,1 0,-1 0,0 0,0 0,21 0,-21 0,0 0,1 0,-1 0,0 0,20 0,1 0,-21 0,1 0,-21 0,19 0,2 0,-21 0,21 0,19 0,-19 0,-2 0,23 0,-23 0,2 0,-21 0,19 0,-19 0,21 0,0 0,-21 0,19 0,-19 0,41 0,-41 19,20-19,21 0,-41 0,20 0,20 0,-19 0,-1 0,21 0,-41 0,20 0,-20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2:56.1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7620 10673,'0'0,"0"-19,40 19,-19 0,0 0,-2 0,2 0,-2 0,-19 0,21 0,-21 0,40 0,-40 0,21 0,-1 0,0 0,21 0,-41 0,41 0,-41 0,20 0,-20 0,40 0,-40 0,20 0,-20 0,41 0,-21 0,0 0,1 0,-21 0,20 0,-20 0,20 0,1 0,-21 0,20 0,-20 0,20 0,0 0,-20 0,20 0,-20 0,21 0,-1 0,0 0,-20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2:56.1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8404 10707,'21'0,"-21"0,0 0,0 0,-21 0,2 0,-2 0,-19 0,19 0,2 0,-23 0,23 0,19 0,-21 0,21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2:56.1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8369 10760,'0'0,"-19"0,-2 0,21 0,-21 0,21 0,-19 0,-2 0,21 0,-21 0,-19 0,20 0,0 0,20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2:56.1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8536 10642,'-20'0,"20"0,0 0,-20 0,20 0,-20 0,-1 0,1 0,20 0,-20 0,-1 0,21 0,-19 0,19 0,-21 0,21 0,-21 0,2 0,19 0,-21 0,21 0,-20 0,0 0,20 0,-21 0,-19 0,19 0,2 0,-23 0,23 0,-2 0,2 0,19-19,0 19,-21 0,21 0,-21 0,2 0,19 0,-21 0,0 0,2 0,-2 0,1 0,-21-19,21 19,0 0,-20 0,40 0,-21 0,1 0,0 0,-1 0,21 0,-20 0,0 0,0 0,-21 0,21-20,0 20,-21 0,41 0,-40 0,40 0,-41 0,0-18,-19 18,-21 0,20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2:56.1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4833 10601,'21'0,"-21"0,40 0,-19 0,19 0,0 0,21 0,-21 0,1 19,-21-19,1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4:59:27.8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9825 8008,'0'0,"20"0,-2-18,2 18,37 0,-38 0,20 0,-1 0,0 0,20 0,-20 0,-19 0,19 0,2 0,-22 0,2 0,18 0,-19 0,19 0,0 0,2 0,17 0,-19 0,0 0,-18 0,18 0,-18 0,-20 0,18 0,2-17,-20 17,19 0,-19 0,19 0,0 0,-19 0,19 0,0 0,1 0,-2 0,-18 0,20 0,0 0,-20 0,18 0,-18 0,20 0,-20 0,19 0,0 0,-19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2:56.1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5327 10689,'0'0,"21"0,19 0,0 19,21-19,20 19,0 0,0-19,-20 0,0 0,-21 0,1 0,-1 0,-20 0,21 0,0 0,20 0,40 20,-21-20,-19 18,21-18,39 0,-61 0,1 0,-40 0,19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2:56.1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6085 7341,'0'0,"41"-20,-21 20,1 0,19 0,1 0,-1 0,-20 0,21 0,-21 0,0 0,1 0,-21 0,20 0,0 0,-20 0,21 0,-21 0,19 0,-19 0,41 0,-41 0,20 0,-20 0,21 0,-2 0,2 0,-21 0,40 0,-40 0,21 0,0 0,-2 0,2 0,-21 0,40 0,-40 0,40 0,-40 0,21 0,19 0,-19-18,-1 18,0 0,1 0,-1 0,21 0,-41 0,40 0,-40 0,20 0,-20 0,20 0,1 0,-1 0,0 0,0 0,1 0,-21 0,40 0,-20 0,1 0,-1 0,-20 0,40 0,-19 0,-1 0,0 0,1 0,-2 0,2 0,0 0,-2 0,-19 0,40 0,-40 0,21 0,19 0,-40 0,42 0,-23 0,-19 0,21 0,0 0,-2 0,2 0,-2 0,-19 0,21 0,0 0,-2 0,2 0,-1 0,0 0,-20 0,21 0,-1 0,0 0,-20 0,21 0,-21 0,19 0,2 0,-1 0,0 0,1 0,-1 0,0 0,21 0,-41 0,20 0,0 0,1 0,-21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2:56.1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6103 8820,'21'0,"-2"0,-19 0,21 0,0 0,-2 0,22 0,-21 0,1 0,19 0,-40 0,20 0,0 0,1 0,-21 0,20 0,-20 0,41 0,-41 0,20 0,0 0,0 0,0 0,-20 0,21 0,-1 0,-20 0,20 0,-20 0,20 0,-20 0,41 0,-41 0,41 0,-21 0,0 0,1 0,19 0,-20 0,0 0,20 0,-40 0,42 0,-42 0,19 0,-19 0,21 0,-21 0,21 0,-2 0,-19 0,21 0,-2 0,2 0,-21 0,21 0,-21 0,0 0,19 0,2 0,-21 0,21 0,-21 0,19 0,-19 0,21 0,-1 0,-20 0,20 0,1 0,-2 0,-19 0,21 0,-21 0,21 0,-2 0,2 0,-21 0,40 0,-40 0,21 0,-21 0,20 0,-20 0,20 0,0 0,-20 0,21 0,-21 0,20 0,0 0,-20 0,20 0,0 0,1 0,-1 0,0 0,1 0,19 0,-19 0,-2 0,2 0,-1 0,0 0,20 0,-19 0,0 0,19 0,-19 0,-2 0,21 0,-40 0,21 0,19 0,-40 0,21 0,0 0,-2 0,-19-18,21 18,-21 0,20 0,0 0,-20 0,21 0,-21 0,20 0,-20 0,20 0,1 0,-21 0,19 0,-19 0,21 0,-21 0,20 0,-20 0,20 0,-20 0,21 0,-21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2:56.1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6138 11712,'21'0,"-21"0,20 0,-20 0,41 0,-21 0,0 0,20 0,-19 0,19 0,1 0,-1 0,21 0,-21 0,1 0,0 0,-1 0,21 0,-21 0,-19 0,-2 0,23 0,-23 0,2 0,19 0,1 0,0 0,-22 0,23 0,-2 0,-20 0,0 0,21 0,-21 0,0 0,21 0,-21 0,0 0,21 0,-21 0,21 0,-1 0,0 0,-19 0,-1 0,21 0,-22 0,-19 0,42 0,-42 0,40 0,-19 0,-2 0,2 0,40 0,-21 0,-19 0,19 0,21 0,0 0,-21 0,0 0,1 0,-1 0,21 0,-20 0,-1 0,1 0,-21 0,40 0,-39 0,-1 0,21 0,-1 0,-19 0,-2 0,23 0,-23 0,2 0,19 0,-19 0,-2 0,23 0,-23 0,23 0,-2 0,0 0,0 0,-19 0,40 0,-21 0,21 0,-41 0,0 0,21 0,-21 0,0 0,1 0,-1 0,0 0,21 0,-1 0,1 0,-21 0,21 0,-1 0,-19 0,19 0,0 0,-19 0,-21 0,40 0,0 0,-19 0,19 0,1 0,-21 0,20 0,1 0,0 0,-1 0,1 0,-21 0,20 0,-19 0,-1 0,20 0,-19 0,-1 0,21 0,-21 0,0 0,1 0,-2 0,2 0,-21 0,20 0,-20 0,20 0,1 0,-21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2:56.1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12347 12791,'0'0,"21"0,19 0,-19 0,39 0,1 0,0 0,20 0,20 0,-20 0,-20 0,0 0,0 0,0 0,-21 0,0 0,-19 0,-2 0,2 0,-21 0,21 0,-2 0,22 0,0 0,19 0,1 0,0 0,-1 0,-19 0,-21 0,0 0,-20 0,0 0,-20 0,20 0,-40 0,19 0,1 0,-20 0,20 0,-21 0,-20 0,20 0,-19 0,0 0,-22 0,21 0,0 0,21 0,0 0,-1 0,21 0,-21 0,41 0,-41 0,41 0,-19-19,-2 19,1 0,0 0,-21 0,21 0,-21 0,41 0,-20 0,20 0,-20-19,0 19,20 0,-21 0,21 0,0 0,-20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2:56.1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6174 13758,'20'0,"-20"0,20 0,-20 0,21 0,-2 0,-19 0,21 0,-1 0,0 0,1 0,-2 0,23 0,-2 0,0 0,21 0,0 0,0 0,0 0,0 0,-1 0,1 0,0 0,-1 0,21 0,-20 0,0 0,-41 0,21 0,-1 0,0 0,2 0,-23 0,23 0,17 0,2 0,-20 0,20 0,-1 0,1 0,0 0,-20 0,-1 0,1 0,-21 0,0 0,-20 0,20 0,1 0,-1 0,21 0,-22 0,23 0,-23 0,42 0,-21 0,2 0,-23 0,23 0,-23 0,2 0,19 0,0 0,-19 0,19 0,1 0,0 0,-1 0,0 0,1 0,0 0,-1 0,1 0,-1 0,0 0,21 0,-21 0,2 0,-2 0,21 0,-21 0,21 0,-21 0,0 0,2 0,-2 0,21 0,0 0,-1 0,21 0,-40 0,20 0,-21 0,-20 0,21 0,-1 0,-19 0,-1 0,0 0,1 0,-2 0,2 0,-1 0,0 0,1 0,-2 0,2 0,0 0,-2 0,2 0,0 0,-2 0,2 0,0 0,-21 0,19 0,2 0,-21 0,19 0,-19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2:56.1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12471 14714,'0'0,"0"0,20 0,0 0,41 0,-21 0,0 0,21 0,0 0,0 0,0 0,-21 0,42 0,-62 0,21 0,-21 0,20 0,-20 0,1 0,-1 0,0 0,0 0,1 0,-1 0,-20 0,20 0,1 0,-1 0,-20 0,20 0,-20 0,20 0,-20 0,20 0,1 0,-21 0,0-20,0 2,-21 18,1 0,20 0,-40 0,40 0,-41 0,21 0,-61 0,40 0,-19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2:56.1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6191 15628,'21'0,"-1"0,0 0,41 0,-41 0,21 0,-21 0,20 0,1 0,-1 0,1 0,-1 0,1 0,0 0,20 0,-21 0,21 0,0 0,0 0,-2 0,2 0,0 0,0 0,0 0,0 0,0 0,-1 0,1 0,0 0,0 0,0 0,-1 0,0 0,-18 0,-23 0,23 0,-2 0,0 0,-19 0,-2 0,23 0,-23 0,2 0,19 0,1 0,-21 0,20 0,21 0,-40 0,19 0,-20 0,21 0,-1 0,1 0,-21 0,21 0,-1 0,-19 0,-2 0,42 0,-40 0,19 0,0 0,2 0,19 0,-21 0,0 0,0 0,1 0,20 0,-20 0,-22 0,22 0,0 0,-21 0,20 0,1 0,-1 0,1 0,-21 0,21 0,-1 0,-19 0,-2 0,23 0,-23 0,-19 0,40 0,2 0,-23 0,2 0,0 0,-2 0,2 0,0 0,-2 0,2 0,-2 0,2 0,19 0,1 0,0 0,-1 0,0 0,1 0,0 0,-21 0,20 0,-19 0,-1 0,0 0,-20 0,41 0,-41 0,20 0,-20 0,20 0,0 0,-20 0,21 0,-21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2:56.1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12400 16690,'0'0,"0"0,21 0,-2 0,23 0,-23 0,2 0,19 0,1 0,-1 0,-20 0,21 0,0 0,-41 0,20 0,41 0,-21 0,0 0,1 0,0 0,-1 0,-19 0,19-18,0 18,-19 0,-2 0,23 0,-23-20,2 20,19 0,-40 0,21 0,0 0,-2 0,-19 0,21 0,-21 0,19 0,2 0,-21 0,21 0,-21 0,19 0,-19 0,0-19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2:56.16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4718 11325,'20'0,"1"0,-21 0,40 0,-19 0,-2 0,23 0,-23 0,2 0,19 0,-40 0,21 0,19 0,-19 0,-2 0,2 0,-21 0,40 0,-40 0,21 0,-2 0,2 0,0 0,-21 0,40 0,-19 0,-2 0,22 0,-21 0,1 0,19 0,-20 0,21 0,-21 0,21 0,-1 0,-20 0,1 0,39 0,-60 0,20 0,1 0,-1 0,21 0,-21 0,21 0,-22 0,42 0,-21 0,-19 0,19 0,2 0,17 0,-38 0,19 0,-19 0,19 0,1 0,0 0,-21 0,40 0,-19 0,-21 0,21 0,20 0,-21 0,1 0,-1 0,1 0,20 0,-1 0,0 0,22 0,-42 0,2 0,-2 0,21 0,0 0,-21 0,21 0,-21 0,0 0,1 0,-1 0,1 0,-1 0,-19 0,19 0,-20 0,1 0,-1 0,21 0,-22 0,2 0,19 0,-19 0,-1 0,21 0,-22 0,2 0,19 0,-19 0,0 0,-2 0,21 0,-19 0,0 0,40 0,-42 0,22 0,0 0,-1 0,0 0,1 0,-21 0,21 0,20 0,-41 0,20 0,-20 0,41 0,-40 0,-1 0,0 0,1 0,-2 0,22 0,-41 0,41 0,-22 0,2 0,0 0,19 0,-19 0,-2 0,2 0,-2 0,23 0,-23 0,2 0,19 0,1 0,-21 0,1 0,-21 0,20 0,0 0,0 0,-20 0,20 0,-20 0,21 0,-1 0,-20 0,0-19</inkml:trace>
  <inkml:trace contextRef="#ctx0" brushRef="#br0" timeOffset="1">4779 11841,'-20'0,"-1"18,1-18,0 20,-21-1,21 0,0 19,0-19,-21 1,41 18,-40-19,19 19,1-19,0 19,20-38,-21 20,21-2,-19 2,19-2,0 1,-21 19,1 1,20-20,0 20,0 17,-41-17,41-1,-19 19,-2 1,21 17,-40-17,19 18,-19 0,40-18,-21 18,2 20,-23-39,23 38,-2-18,21 18,-21-37,2 17,-2 22,21-40,-20-1,20 2,-20-1,20 0,0 1,0-1,0 1,0-1,0 0,0 1,0-1,0-19,0-19,0 19,0 20,0-40,0 39,0-37,0 18,0 19,0-19,0 1,0 18,0-19,0 0,0 0,0 1,0-1,0 19,0-19,0 19,0 20,0-19,0-2,0-17,0 18,0-19,0 0,0 1,0 17,20-36,-20 17,0 2,20-1,-20 0,0-18,0 37,0-39,0 2,21 18,-2-19,-19 1,0 36,21-37,0 19,-2 1,-19-20,21 0,0 39,-2-39,2 19,-2 0,-19-19,21 19,0 0,-21-18,19 17,2 21,0-39,-2 19,2-18,-1 17,0 1,1 0,-2 1,2-1,-1-18,0-2,1 21,-1-21,-20 21,20-20,1 0,-21 39,0-58,20 37,0-17,-20-2,20 21,0-39,-20 38,21-20,-1 2,-20 18,20-19,0 19,1-18,-21-1,20 19,0-38,-20 38,21-19,-2 19,-19-18,21-2,0 2,-21-20,19 19,-19 0,21 0,-21-19,20 19,0 0,-20-19,21 19,-21-19,0 19,19-19,2 0,-21 0,21 19,-21 1,0-20,19 0,-19 18,21-18,-21 20,21-20,-21 19,0-19,19 0</inkml:trace>
  <inkml:trace contextRef="#ctx0" brushRef="#br0" timeOffset="2">4698 6668,'0'0,"-20"0,-1 0,21 0,0 0,-20 38,0-38,0 18,0 2,-1 18,1-38,0 39,-1-21,1 21,0-21,-1 2,2 18,19-19,-21 19,1-18,0-2,20 21,0-21,-21 20,2 1,19-1,0 0,0 1,-21-1,21-19,-21 19,21 0,-19 0,19 1,0-21,0 40,0-21,0 21,0-19,0 18,0-19,0 0,0 0,0-19,0 19,0 1,0-1,0 0,0 0,19 19,2-18,-21 18,21-19,19 20,-40-1,0-19,0 0,20 0,-20 19,0-18,0-1,20-19,1 39,-21-20,0-1,0 1,19 1,-19-1,21-18,-21 17,0 1,20 20,-20-39,0 19,0 19,20-19,-20-18,21 18,-21 0,0-19,0 1,0 17,0-17,0-2,0 20,0-18,20-1,-20 19,20-19,-20 0,21 20,-21-39,20 38,-20-20,20 2,-20 17,0-17,20-1,-20 19,0-18,20-2,-20 2,0-2,0 2,0-1,0-1,21 2,-1-1,-20 0,0 0,20 1,-20-20,20 18,1 2,-21-1,0-1,20 2,-20-20,0 38,0-19,20-19,1 19,-21 0,19 1,-19-20,21 0,0 18,-21 2,19-20,-19 0,21 0,-21 0,20 19,-20-19,-20 0,20 18,-21-18</inkml:trace>
  <inkml:trace contextRef="#ctx0" brushRef="#br0" timeOffset="3">5022 11535,'0'0,"0"0,-21 0,21 0,-19 0,-2 0,1 0,20 0,-20 19,-1-19,2 0,19 20,-21-20,0 0,21 18,0-18,-19 0,19 0,-21 0,21 0,0 20,-20-20,20 0,-20 0,20 19,0-19,-21 19,21 0,-20-19,0 19,20-19,-20 19,20 0,0-19,-21 0,21 19,0-19,0 19,-20-19,0 0,20 20,0-2,-20-18,20 20,0-20,0 0,-20 0,-1 19,21-1,0-18,-20 20,20-20,0 19,0 0,0 0,0-19,0 19,-20-19,20 19,0 1,0-20,0 0,-21 18,21-18,-20 0,20 0,-20 0</inkml:trace>
  <inkml:trace contextRef="#ctx0" brushRef="#br0" timeOffset="4">5062 17854,'0'0,"0"0,21 0,-21 0,21 0,-2 0,-19 0,0 0,21 0,-21 19,19 0,2-19,-21 0,21 19,-2-19,-19 38,21-38,-21 0,21 0,-21 0,19 0,-19 0,21 0,-1 20,-20-20,20 0,-20 0,21 0,-2 0,-19 0,0 0</inkml:trace>
  <inkml:trace contextRef="#ctx0" brushRef="#br0" timeOffset="5">4455 12089,'0'-20,"0"20,0 0,0-18,0-1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4:59:27.8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18750 11130,'0'0,"0"0,20 0,-20 0,18 0,2 0,-1 0,0 0,20 0,-21 0,22 0,-2 0,19 0,-38 0,38 0,-37 0,38 0,-1 0,19 0,-37 0,19 0,-1 0,-18 0,-21 0,21 0,-20 0,1 0,18 0,-38 0,19 0,0 0,0 0,19-17,-18 17,-1 0,0 0,1 0,-1 0,19 0,-19 0,0 0,39 0,-20 0,-18 0,18 0,1 0,17 0,-17 0,-20 0,20 0,-1 0,38 0,-37 0,-20 0,20 0,-1 0,20 0,-20 0,-19 0,20 0,-1 0,19 0,-37 0,18 0,-19 0,20 0,-20 0,0 0,20 0,-1 0,-19 0,19 0,1 0,-1 17,1-17,18 0,0 18,-18-18,-1 0,0 0,-18 0,18 0,-38 0,39 0,-20 0,-19 0,19 0,0 0,-19 0,19 0,-19 0,20 0,-2 17,2-17,-20 0,19 0,0 0,0 0,-19 0,20 0,-20 0,19 0,0 0,-19 0,0 0,19 0,-19 0,19 0,1 0,-20 0,18 0,-18 0,20 0,-20 0,19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3:01.2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5115 10761,'0'0,"20"0,-1 0,0 0,1 0,18 0,0 0,2 0,-2 0,0 0,2 0,-2 0,0 0,1 0,-20 0,39 0,-19 0,-20 0,20 0,-1 0,-18 0,-1 0,20 0,-20 0,-19 0,39 0,-21 0,2 0,0 0,-20 0,38 0,-18 0,-2 0,22 0,-22 0,2 0,18 0,-18 0,-1 0,0 0,1 0,-1 0,0 0,1 0,-20 0,19 0,20 0,-39 0,19 0,19 0,-18 0,-1 0,0 0,1 0,0 0,-2 0,2 0,0 0,-2 0,2 0,-2 0,2 0,0 0,-20 0,38 0,0 0,-18 0,0 0,18 0,0 0,-18 0,19-19,-1 19,-18 0,-1 0,20 0,-20 0,0 0,19 0,-38 0,20 0,0 0,-2 0,-18 0,20 0,-20 0,20 0,-2 0,-18 0,20 0,18 0,-18 0,-1 0,0 0,1 0,-1 0,-19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3:01.2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5027 11430,'0'0,"0"0,20 0,-2 0,40 0,-38 0,38 0,0 0,-20 0,20 0,-19 0,19 0,-20 0,-18 0,18 0,1 0,0 0,-20 0,0 0,19 0,-18 0,0 0,38 0,-58 0,18 0,22 0,-22 0,2 0,38 0,-39 0,20 0,-20 0,20 0,-20 0,0 0,20 0,-20 0,0 0,20 0,-20 0,20 0,-20 0,1 0,-1 0,0 0,19 0,-18 0,0 0,-2 0,-18 0,40 0,-22 0,2 0,38 0,-58 0,38 0,-18 0,18 0,-18 0,-1 0,0 0,1 0,-1 0,1 0,-1 0,0 0,-19 0,38 0,-18 0,0 0,-2 0,2 0,0 0,-2 0,2 0,18 0,-38 0,20 0,-20 0,38 0,-18 0,-20 0,38 0,-38 0,20 0,-1 0,0 0,-19 0,20 0,-20 0,19 0,0 0,0 0,1 0,-1 0,-19 0,19 0,1 0,-1 0,-19 0,19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3:01.2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5080 13425,'0'0,"20"0,-20 0,0-18,18 18,-18 0,20 0,-20 0,20 0,-2 0,-18 0,20 0,18 0,-18 0,-1 0,39 0,0 0,0 0,0 0,0 0,0 0,0 0,0 0,-20 0,-18 0,18 0,-18 0,18 0,0 0,-38 0,20 0,18 0,-18 0,-1 0,20 0,-1 0,-18 0,18 0,20 0,-39 0,1 0,18 0,1 0,-20 0,1 0,18 0,-38 0,20 0,-2-19,2 19,0 0,-2 0,2 0,0 0,18 0,-19 0,0 0,1 0,18 0,-18 0,-1 0,0 0,1 0,-1 0,-19 0,19 0,1 0,-1 0,-19 0,20 0,-20 0,18 0,-18 0,20 0,0 0,-20 0,0 0,18 0,-18 0,20 0,0 0,-20 0,18 0,2 0,0 0,-20 0,18 0,2 0,-2 0,2 0,-20 0,38 0,-18 0,0 0,18 0,-18 0,-1 0,0 0,20 0,-39 0,38 0,-38 0,20 0,-20 0,19 0,0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3:01.2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7179 13458,'0'0,"20"0,-2 0,-18 0,20 0,-20 0,20 0,-20 0,18 0,2 0,0 0,-20 0,38 0,-19 0,0 0,1 0,-1 0,0 0,20 0,-20 0,1 0,18 0,-38 0,19 0,-19 0,20 0,-1 0,0 0,-19 0,20 0,-1 0,0 0,-19 0,20 0,-1 0,0 0,1 0,-2 0,2 0,0 0,18 0,0 0,2 0,-22 0,22 0,17 0,-38 0,1 0,-1 0,0 0,1 0,-20 0,19 0,0 0,1 0,-20 0,19 0,-19 0,19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3:01.2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8273 13458,'0'0,"19"0,39 0,-20 0,20 0,0 0,0 0,0 0,0 0,-20 0,20 0,-18 0,-22 0,21 0,0 0,-1 0,1 0,0 0,-20 0,39 0,-39 0,0 0,20 0,0 0,-20 0,0 0,1 0,-1 0,0 0,19 0,-18 0,0 0,-2 0,2 0,18 0,-18 0,0 0,-2 0,2 0,-1 0,-19 0,19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3:01.2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9419 13441,'20'0,"-2"0,2 0,0 0,56 0,-18 0,0 0,0 0,0 0,0 0,0 0,0 0,0 0,-39 0,39 0,-20 0,-18 0,0 0,18 0,0 0,-18 0,0 0,37 0,-18 0,-20 0,20 0,19 0,-20 0,-18 0,18 0,1 0,-20 0,-19 0,39 0,-39 0,19 0,20 0,-39 0,38 0,-18 0,18 0,0 0,2 0,-22 0,22 0,-22 0,40 0,-38 0,-1 0,20 0,-20 0,1 0,-1 0,0 0,1 0,-1 0,0 0,1 0,-2 0,2 0,0 0,-20 0,38 0,-38 0,20 0,-20 0,18 0,2 0,0 0,-2 0,2 0,-2 0,2 0,19 0,-20 0,1 0,-1 0,20 0,-39 0,38 0,-38 0,19 0,-19 0,20 0,-20 0,19 0,-19 0,19 0,-19 0,20 0,-20 0,19 0,0 0,-19 0,20 0,-20 0,19 0,0 0,1 0,-1 0,0 0,19 0,-38 0,20 0,-20 0,20 0,-2 0,-18 0,20 0,0 0,-2 0,2 0,0 0,-2 0,21 0,-20 0,20 0,0 0,-1 0,-18 0,18 0,1 0,-20 0,0 0,20 0,-20 0,1 0,-1 0,0 0,1 0,-1 0,0 0,1 0,-2 0,2 0,0 0,-2 0,2 0,0 0,-2 0,2 0,0 0,-2 0,21 0,-20 0,1 0,18 0,-38 0,20 0,-1 0,0 0,1 0,-20 0,19 0,0 0,20 0,-39 0,19 0,0 0,1 0,-20 0,19 0,-19 0,19 0,-19 0,20 0,-1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3:01.2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6914 14781,'0'0,"20"0,-1 0,39 0,-39 0,20 0,0 0,-1 0,0 0,2 0,-22 0,22 0,-22 0,-18 0,40 0,-2 0,-19 0,0 0,20 0,0 0,-1 0,1 0,19 0,-20 0,-38 0,39 0,0 0,-20 0,0 0,19 0,2 0,-22 0,22 0,-2 0,0 0,-18 0,18 0,-18 0,38 0,-39 0,0 0,20 0,-19 0,18 0,-18 0,-2 19,40-19,-38 0,0 0,-2 0,22 0,-22 0,20 0,-18 0,0 0,18 0,0 0,2 0,-2 0,1 0,19 0,-20 0,-18 0,-1 0,20 0,-20 0,0 0,19 0,-38 0,20 0,0 0,-2 0,-18 0,20 0,0 20,-2-20,2 0,0 18,-2-18,2 0,-1 0,-19 0,19 0,-19 0,20 0,-1 0,-19 0,19 0,-19 0,20 0,-1 0,0 0,1 0,-1 0,0 0,1 0,-1 0,-19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3:01.2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9190 14835,'0'0,"20"0,-2 0,2 0,18 0,1 0,19 0,0 0,0 0,0 0,19 0,-20 0,1 0,0 0,-18 0,-2 0,0 0,1 0,0 0,-20 0,0 0,20 0,-20-18,20 18,19 0,-39 0,0 0,20 0,0 0,-20 0,0 0,1 0,-20 0,38 0,-18 0,-2 0,2 0,-20 0,20 0,-2 0,2 0,0 0,-2 0,22 0,-22 0,2 0,18 0,1 0,-20 0,1 0,18 0,-18 0,-1 0,19 0,1 0,0 0,-19 0,18 0,-18 0,-2 0,2 0,18 0,-38 0,38 0,-38 0,20 0,0 0,-2 0,22 0,-22 0,22 0,-2 0,1 0,19 0,-20 0,1 0,0 0,-1 0,0 0,-18 0,0 0,18 0,-18 0,-2 0,20 0,2 0,-2 0,-18 0,18 0,1 0,-20 0,20 0,-1 0,1 0,0 0,-20 0,39 0,-19 0,-21 0,22 0,-2 0,-18 0,-2 0,22 0,-2 0,-19 0,0 0,20 0,-20 0,20 0,-20 0,39 0,-38 0,18 0,1 0,-1 0,1 0,-20 0,1 0,18 0,-18 0,-2 0,2 0,-20 0,38 0,-38 0,40 0,-22 0,2 0,18 0,-18 0,-1 0,0 0,20 0,-20 0,1 0,18 0,-18 0,-1 0,20 0,-20 0,0 0,0 0,20 0,-39 0,39 0,-39 0,19 0,20 0,-39 0,38 0,-38 0,20 0,18 0,-38 0,20 0,-20 0,18 0,2 0,-20 0,20 0,-20 0,18 0,2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3:01.2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6932 14677,'0'0,"20"0,-2 0,-18 0,20 0,-20 0,20 0,-20 0,18 0,2 0,-20 0,20 0,-2 0,2 0,-20 0,19 0,-19 0,19 0,1 0,-1 0,0 0,1 0,-1 0,0 0,20 0,0 0,-1 0,-19 0,1 0,-1 0,0 0,1 0,-20 0,38 0,-38 0,20 0,-20 0,19 0,0 0,1 0,-20 0,38 0,-18 0,-2 0,22 0,-22 0,2 0,0 0,-2 0,2 0,-1 0,-19 0,39 0,-39 0,19 0,0 0,1 0,-20 0,38 0,-38 0,20 0,-1 0,0 0,1 0,-1 0,0 0,0 0,1 0,-1 0,0 0,1 0,-1 0,-19 0,39 0,-39 0,19 0,20 0,-21 0,2 0,38 0,-38 0,-2 0,22 0,-22 0,2 0,-1 0,20 0,-39 0,38 0,-18 0,-20 0,19 0,0 0,1 0,-20 0,39 0,-39 0,38 0,-18 0,-2 0,2 0,18 0,-18 0,0 0,18 0,-18 0,-2 0,20 0,-18 0,0 0,-2 0,2 0,0 0,18 0,-18 0,-1 0,19 0,-38 0,20 0,-1 0,0 0,1 0,-20 0,19 0,0 0,1 0,-20 0,19 0,0 0,-19 0,20 0,-20 0,19 0,0 0,1-19,-20 19,18 0,2 0,-20 0,20 0,-20 0,18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3:01.2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9313 14641,'0'-18,"0"18,20 0,-20 0,19 0,0 0,1 0,18 0,-18 0,-2 0,22 0,-22 0,22 0,-2 0,0 0,1 0,0 0,-1 0,1 0,0 0,-1 0,-18 0,18 0,-38 0,19 0,1 0,-1 0,-19 0,19 0,-19 0,20 0,-1 0,0 0,1 0,-1 0,0 0,1 0,-2 0,22 0,-40 0,38 0,-38 0,20 0,-2 0,2 0,-20 0,20 0,-20 0,18 0,2 0,-1 0,-19 0,19 0,20 0,-20 0,1 0,-1 0,0 0,20 0,-20 0,-19 0,39 0,-39 0,19 0,-19 18,39-18,-39 0,20 0,-2 0,2 0,0 0,-20 0,38 0,-38 0,20 0,-20 0,18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4:59:27.8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9843 7885,'0'0,"0"0,18 0,21 0,-39 0,19 0,19 0,-38 0,39 0,-20 0,0 0,1 0,-20 0,38 0,-38 0,38 0,-38 0,20 0,-20 0,38 0,-19 0,0 0,20 0,-1 0,0 0,-18 0,-2 0,2 0,-1 0,19 0,-38 0,20 0,-20 0,18 0,-18 0,20 0,0 0,-20 0,18 0,2 0,-2 0,-18 0,20 0,-1 0,0 0,-19 0,19 0,1 0,-2 0,-18 0,20 0,-20 0,20 0,-20-18,18 18,-18 0,20 0,-20 0,18 0,-18 0,39 0,-39 0,19 0,0 0,1 0,-2 0,-18 0,20 0,0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3:01.2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10689 14693,'0'0,"20"0,-20 0,18 0,-18 0,20 0,0 0,-2 0,-18 0,40 0,-22 0,2 0,18 0,-18 0,-1 0,0 0,20 0,-20 0,1 19,18-19,-18 0,-1 0,20 0,-20 0,0 0,0 0,-19 0,20 0,-1 0,0 0,-19 0,20 0,-1 0,-19 0,19 0,20 0,-39 0,39 0,-21 0,2 0,18 0,-38 0,40 0,-22 0,2 0,0 0,-2 0,-18 0,39 0,-39 0,19 0,1 0,-1 0,0 0,-19 0,39 0,-20 0,1 0,18 0,-18 0,-1 0,19 0,-18 0,-1 0,20 0,-39 0,19 0,20 0,-39 0,20 0,-20 0,18 0,2 0,-20 0,18 0,2 0,0 0,-20 0,18 0,2 0,0 0,18 0,-38 0,20 0,18 0,-19 0,0 0,20 0,-39 0,39 0,-20 0,1 0,-1 0,0 0,1 0,-1 0,20 0,-39 0,38 0,-18 0,-2 0,22 0,-22 0,2 0,18-19,-18 19,-2 0,2 0,0 0,-1 0,0 0,-19 0,20 0,-1 0,-19 0,19 0,-19 0,20 0,-1 0,-19 0,19 0,-19 0,19 0,20 0,-39 0,19 0,1 0,-1 0,0 0,1 0,-1 0,0 0,20 0,-20 0,1 0,-2 0,22 0,-22 0,2 0,18 0,-18 0,0 0,18 0,-38 0,19 0,0 0,1 0,-20 0,19 0,-19 0,19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3:01.2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10989 14588,'0'0,"0"0,20-18,-20 18,18 0,2 0,0 0,-2 0,-18 0,40 0,-40 0,18 0,-18 0,20 0,-1 0,0 0,1 0,-1 0,20 0,-20 0,0 0,39 0,-39 0,-19 0,39 0,-20 0,1 0,-20 0,19 0,0 0,1 0,-20 0,19 0,0 0,1 0,-2 0,2 0,0 0,-2 0,-18 0,40 0,-40 0,38 0,-18 0,-20 0,38 0,-38 0,20 0,-20 0,18 0,2 0,-20 0,19 0,-19 0,19 0,-19 0,39 0,-39 0,39 0,-20 0,-19 0,19 0,1 0,-1 0,-19 0,38 0,-38 0,20 0,-20 0,38 0,-38 0,20 0,-20 0,19 0,0 0,1 0,-20 0,19 0,0 0,-19 0,20 0,-2 0,2 0,0 0,-2 0,2 0,-20 0,20 0,-2 0,2 0,0 0,-20 0,38 0,-38 0,38 0,-38 0,20 0,18 0,-18 0,-1 0,0 0,-19 0,39 0,-39 0,19 0,1 0,-1 0,-19 0,20 0,-2 0,2 0,18 0,-38 0,20 0,0 0,-2 0,2 0,0 0,-2 0,2 0,-2 0,2 0,0 0,-2 0,-18 0,20 0,-20 0,38 0,-38 0,20 0,0 0,-1 0,0 0,-19 0,39 0,-39 0,38 0,-38 0,20 0,-20 0,19 0,0 0,1 0,-20 0,19 0,-19 0,19 0,1 0,-20 0,19 0,-19 0,19 0,-19 0,20 0,-2 0,-18 0,20 0,0 0,-2 0,-18 0,20 0,-20 0,20 0,-2 0,-18 0,20 0,-20 0,20 0,-20 0,18 0,2 0,-20 0,19 0,0 0,1 0,-20 0,19 18,-19-18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3:01.2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10989 14570,'0'0,"-18"0,18 0,-20 0,0 0,20 0,-18 0,18 0,-39 0,20 0,-20 0,0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3:01.2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6791 14817,'0'0,"0"0,0 0,20 0,-2 0,2 0,18 0,-18 0,18 0,1 0,19 0,0 0,-20 0,20 0,0 0,-19 0,-20 0,1 0,-1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3:01.2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6826 14640,'0'0,"0"0,20 0,18 0,0 0,20 0,0 0,0 0,0 0,0 0,0 0,-19 0,-20 0,1 0,-20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3:01.2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7144 14623,'0'0,"0"0,19 0,20 0,-20 18,0-18,1 0,-1 0,0 0,20 0,-20 0,0 0,20 0,0 0,-20 0,20 0,-39 0,19 0,0 0,1 0,-2 0,22 0,-40 0,38 0,-18 0,-20 0,18 0,2 0,-20 0,20 0,-20 0,18 0,2 0,-20 0,19 0,-19 0,39 0,-39 0,19 0,0 0,1 0,-20 0,19 0,-19 0,19 0,-19 0,20 0,-1 0,0 0,-19 0,39 0,-39 0,19 0,0 0,1 0,-1 0,-19 0,19 0,1 0,-20 0,19 0,0 0,1 0,18 0,-18 0,-2 0,22 0,-22 0,2 0,0 0,-2 0,2 0,-20 0,20 0,-2 0,2 0,-20 0,19 0,0 0,-19 0,39 0,-39 0,19 0,-19 0,20 0,-1 0,0 0,-19 0,20 0,-1 0,0 0,-19 0,20 0,-1 0,-19 0,0 0,-19 0,19 0,-20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3:01.2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7990 14623,'20'0,"-20"0,38 0,-18 0,-1 0,20 0,-20 0,20 0,-1 0,0 0,20 0,0 0,0 0,-19 0,0 0,-1 18,-18-18,-1 0,0 0,1 0,-1 0,-19 0,19 0,-19 0,39 0,-39 0,19 0,0 0,1 0,-1 0,39 0,-39 0,1 0,18 0,-38 0,20 0,-2 0,2 0,0 0,-20 0,18 0,2 0,-20 0,20 0,-20 0,38 0,-38 0,19 0,-19 0,19 0,1 0,-20 0,19 0,-19 0,19 0,-19 0,20 0,-1 0,0 0,-19 0,20 0,-1 0,0 0,-19 0,39 0,-39 0,20 0,-2 0,2 0,0 0,-20 0,18 0,2 0,-20 0,20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3:01.2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13741 14818,'-19'0,"19"-19,0 19,0 0,-19 0,19 0,-20 0,1 0,-20 0,20 0,0 0,-20 19,-38-19,19 0,38 0,-38 0,40 0,-22 0,22 0,-2 0,1 0,0 0,-1 0,20 0,-19 0,0 0,-1 0,20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3:01.2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13694 14624,'0'-19,"-19"19,-1 0,1 0,-20 0,-19 0,0 19,-38-19,0 0,-1 0,0 18,20-18,0 0,19 0,19 0,20 0,0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3:01.2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5098 12155,'0'0,"0"0,19 0,0 0,39 0,-39 0,20 0,0 0,19 0,-20 0,1 0,0 0,-21 0,2 0,0 0,-2 0,-18 0,20 0,0 0,-20 0,18 0,-18-18,20 18,0 0,-2 0,2 0,-1 0,-19 0,19 0,1 0,-1 0,0 0,1 0,-1 0,-19 0,19 0,1 0,-1 0,-19 0,19 0,-19 0,19 0,1 0,18 0,-38 0,20 0,-1 0,0 0,1 0,-20 0,38 0,-18 0,-1 0,0 0,1 0,-2 0,2 0,-20 0,20 0,-2 0,2 0,-20 0,20 0,-2 0,-18 0,20 0,18 0,-38 0,39 0,-20 0,-19 0,39 0,-39 0,19 0,1 0,-1 0,0 0,1 0,-1 0,19 0,-38 0,39 0,0 0,-20 0,0 0,20 0,-20 0,1 0,18 0,-18 0,-20 0,38 0,-38 0,20 0,-2 0,2 0,18 0,-38 0,20 0,18 0,-38 0,39 0,-20 0,-19 0,39 0,-20 0,1 0,-20 0,19 0,0 0,1 0,-20 0,19 0,19 0,-18 0,0 0,18 0,-38 0,20 0,-2 0,2-19,0 19,-2 0,2 0,0 0,-20 0,18 0,2 0,-20 0,18 0,-18 0,20 0,0 0,-20 0,18 0,-18 0,20 0,-20 0,20 0,-2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4:59:27.8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11130 14764,'0'0,"0"0,0 0,38 0,-19 0,0 0,19 0,0 0,-19 0,19 0,0 0,19 0,-38 0,19 0,-19 0,38 0,-19 0,0 0,1 0,-2 0,20 0,-19 0,0 0,1 0,-2 0,1 0,1 0,-1 0,-20 0,21 0,-2 0,1-18,-19 18,19 0,-18 0,17 0,-17 0,17 0,1 0,-19 0,19 0,-18 0,-20 0,37 0,-17 0,-2 0,21 0,-21 0,1 0,19 0,-18 0,-1 0,19 0,-38 0,18 0,1 0,1 0,-2 0,-18 0,19 0,-19-18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3:01.2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5080 12462,'0'0,"19"0,39 0,0 0,0 0,0 0,0 0,0 0,-20 0,0 0,2 0,-2 0,-18 19,18-19,0 0,-18 0,-1 0,0 0,1 0,-1 0,20 0,-1 0,1 0,19 0,-20 0,2 0,18 0,0 0,-2 0,2 0,-18 0,18 0,-1 0,1 0,-19 0,0 0,-1 0,0 0,2 0,-22 0,22 0,-2 0,0 0,-18 0,18 0,1 0,0 0,-1 0,-18 0,18 0,20 0,-39 0,20 0,-20 0,39 0,-38 0,18 0,-18 0,38 0,-40 0,22 0,-22 0,2 0,0 0,-2 0,-18 0,20 0,0 0,-20 0,0 0,18 0,-18 0</inkml:trace>
  <inkml:trace contextRef="#ctx0" brushRef="#br0" timeOffset="1">7107 15370,'0'0,"0"0,19 0,1 0,18 0,1 0,0 0,-1 0,20 0,0 0,0 0,-20 0,-18 0,18 0,1 0,0 0,-20 0,0 0,1 0,-1 0,0 0,1 0,-1 0,0 0,20 0,-1 0,1 0,19 0,-19 0,19 0,0 0,0 0,-20 0,0 0,20 0,-38 0,-1 0,0 0,20 0,-39 0,39 0,-20 0,0 0,20 0,-20 0,0 0,20 0,19 0,-19 0,-1 0,20 0,-38 0,38 0,0 0,-1 0,-38 18,20-18,0 0,-1 0,1 0,-1 19,1-19,19 0,-19 0,-1 0,20 0,0 0,0 0,0 0,0 0,0 0,0 0,0 0,19 0,-39 0,2 0,-2 0,0 0,0 0,40 0,-40 0,2 0,18 0,-20 0,20 0,0 0,0 0,-1 0,-17 0,-2 0,20 0,0 0,0 0,0 0,0 0,0 0,-1 0,1 0,0 0,0 0,0 0,0 0,0 0,-20 0,1 0,0 0,19 0,-20 0,1 0,-20 0,39 0,-19 0,-1 0,1 0,19 0,-39 0,39 0,-38 0,38 0,0 0,-1 0,1 0,-19 0,19 0,-20 0,20 0,0 0,0 0,0 0,-1 0,1 0,0 0,20 0,-20 0,0 0,0 0,38 0,-38 0,0 0,19 0,-19 0,0 0,0 0,0 0,0 0,0 0,0 0,0 0,-1 0,1 0,0 0,0 0,0 0,0 0,-20 0,2 0,17 0,-18-19,19 19,-19 0,-1 0,-18-18,18 18,-18 0,-2 0,22 0,-22 0,2 0,18 0,-18 0,-20 0,20 0,-2 0</inkml:trace>
  <inkml:trace contextRef="#ctx0" brushRef="#br0" timeOffset="2">4868 10707,'0'0,"0"18,0 1,-20 19,0-19,2 38,18-38,-20 19,1-20,0 39,-1-38,1 18,19-17,-19 17,-1-18,20 0,0 0,0-19,0 19,0-1,0 1,0-19,0 20,0-20,0 18,0 1,0 0,0 0,0 0,0-19,20 19,-20-19,0 38,19-38,-19 37,39-37,-39 19,19-19,0 38,-19-38,20 37,-2-37,-18 19,20-19,0 20,-20-2,38 1,-38-19,38 38,2-38,-22 37,2-18,-1 1,-19-20,0 18,19-18,-19 0,20 19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5:03:01.26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4851 13745,'0'0,"19"0,-19 0,19 0,-19 0,39 0,-39 0,39 0,18-20,1 1,0 19,20 0,-20-18,0 18,0 0,0 0,-1 0,1 0,0 0,0 0,0 0,0 0,0 0,0 0,0 0,0 0,0 0,-20 0,20 0,-20 0,1 0,19 0,-19 0,18 0,1 0,0 0,0 0,0 0,-20 0,20 0,-18 0,18 0,-20 0,-19 0,20 0,-1 0,1 0,-19 0,18 0,0 0,20 0,-38 0,38 0,-20 0,0 0,2 0,-2 0,-18 0,18 0,1 0,-20 0,1 0,18 0,-19 0,1 0,18 0,-18 0,-1 0,20 0,-39 0,19 0,38 0,-37 0,18 0,20 0,0 0,0 0,0 0,-19 0,38 0,-57 0,18 0,-19 0,20 0,-20 0,1 0,-1 0,-19 0,19 0,1 0,-20 0,19 0,-19 0,19 0</inkml:trace>
  <inkml:trace contextRef="#ctx0" brushRef="#br0" timeOffset="1">14852 14726,'19'0,"-19"0,20 0,-20 0,19 0,0 19,-19 0,20 18,-20 2,18-21,2 20,-20-20,0 21,0 18,20-39,-20 1,0 19,0-38,0 19,0-19,0 18,0-18,18 0,-18 0,0 0,0-18,0-1,0-19,20 19,0 1,-20-21,0 2,0 17,18 2,2-1,0-18,-2 17,-18 1,40-18,-40 37,38-19,-38 0,38 0,-18-19,18 38,1 0,-20-37,1 37,-1 0,0 0,0 0,1 0,-20 0,19 0,-19 0,19 0,1 0,-20 0,19 0,0 0,1 0,-1 0,-19 0,19 0,1 0,-20 0,18 0,-18 0,20 0,-20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6:01:57.5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19756 12183,'17'0,"1"0,-18 0,35 0,18-15,0 15,0 0,0 0,17 0,-17 0,18 0,-1 0,1 0,-18 0,0 0,17 0,1 0,-18 0,0 0,17-17,-17 17,0 0,0 0,18 0,-19 0,1 0,0 0,0 0,0 0,0 0,-18 0,1 0,-1 0,0 0,0 0,1 0,-19 0,36 0,-35 0,17 0,0 0,1 0,-1 0,0 0,1 0,-1 0,-17 0,-1 0,18 0,-35 0,18 0,-18 0,18 0,-18 0,17-15,1 15,-18 0,18 0,-18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6:05:11.8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19756 12188,'22'0,"2"0,-24 0,46 0,23-17,0 17,0 0,1 0,21 0,-21 0,22 0,0 0,1 0,-24 0,1 0,21 0,2 0,-24 0,1 0,21-18,-22 18,1 0,-1 0,24 0,-25 0,1 0,0 0,1 0,-1 0,0 0,-23 0,1 0,-1 0,0 0,0 0,1 0,-25 0,47 0,-45 0,22 0,-1 0,2 0,-1 0,0 0,1 0,-1 0,-23 0,0 0,22 0,-45 0,24 0,-24 0,23 0,-23 0,23-17,0 17,-23 0,24 0,-24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6:05:22.6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19756 12188,'19'0,"0"0,-19 0,38 0,20-17,0 17,0 0,-1 0,20 0,-20 0,21 0,-2 0,1 0,-19 0,0 0,18 0,2 0,-21 0,1 0,18-18,-18 18,0 0,0 0,19 0,-20 0,0 0,1 0,0 0,0 0,0 0,-20 0,1 0,-1 0,0 0,0 0,2 0,-22 0,40 0,-39 0,20 0,-1 0,1 0,-1 0,0 0,1 0,0 0,-20 0,0 0,19 0,-38 0,20 0,-20 0,19 0,-19 0,19-17,0 17,-19 0,20 0,-20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6:05:35.1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19756 12188,'33'0,"3"0,-36 0,68 0,36-17,0 17,0 0,0 0,34 0,-35 0,37 0,-3 0,2 0,-35 0,0 0,34 0,1 0,-35 0,0 0,33-18,-33 18,0 0,0 0,35 0,-37 0,2 0,0 0,0 0,0 0,0 0,-35 0,1 0,-1 0,0 0,-1 0,3 0,-38 0,71 0,-68 0,32 0,1 0,2 0,-3 0,1 0,1 0,-1 0,-34 0,-1 0,34 0,-68 0,36 0,-36 0,35 0,-35 0,33-17,3 17,-36 0,35 0,-35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9-30T13:47:01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15804 13741 0,'18'0'47,"-18"-18"-16,35-17-15,-17-1 0,-18 19-16,18-18 15,-1-18-15,1 0 16,0 17-16,17-16 16,-18-1-16,19 0 15,-36 35-15,17-35 16,1 18-16,17-18 15,1 35-15,-1-17 16,-35 17-16,17 1 16,1-1-16,0 0 15,-1-17-15,1 35 16,0-17-16,-18-1 0,17 18 16,1-18-1,-18 1-15,18 17 0,-1-18 16,1 0-16,0 1 15,-1 17 1,1-18-16,-18 0 16,35 1-16,-17 17 0,-1-18 15,1 18 1,-18-17 0,18 17-16,-1 0 15,1 0-15,0 0 16,-1 0-1,1 0 1,-1 0 0,1 0-16,0 0 15,-1 0-15,19 0 16,-19 0 0,1 0-16,17 0 15,36 0 1,-18 0-16,-18 0 15,18 0-15,-18 0 16,0 0-16,1 0 16,17 0-16,-18 0 15,0 0-15,0 0 16,-17 0-16,0 0 16,-1 0-16,1 0 15,0 0-15,-1 0 16,1 0-1,0 0 1,-1 0 15,1 0 1</inkml:trace>
  <inkml:trace contextRef="#ctx0" brushRef="#br0" timeOffset="1078.58">17304 12488 0,'0'0'0,"35"18"63,-17 0-63,-18-1 0,17-17 15,1 18 1,-18 0-16,18-1 16,-1-17-16,1 18 15,-18-1-15,17-17 0,1 18 16,-18 0-16,18-1 16,-1 1-1,1 0 48,-18-1 30,0 1-77,0 0 15,0-1-15,0 1 0,-18-18-16,1 17 15,17 1-15,-18 0 16,0-18-16,18 17 15,-17 1-15,-1-18 16,1 35 0,-1-35-16,0 18 15,18 0-15,-17-1 16,-1-17-16,0 0 16,18 18-16,0-1 15,-17-17 1,-1 0-1,18 18 1</inkml:trace>
  <inkml:trace contextRef="#ctx0" brushRef="#br0" timeOffset="3710.75">17798 13035 0,'17'0'62,"-17"-18"-30,-17 18-17,-1 0 1,0-17-1,18-1 1,0 1 0,0-1-16,-17 18 15,-1-18-15,18 1 16,-18-1 0,18-17-16,-17-1 15,17 19 1,0-1-1,0 1-15,0-1 16,0 0 0,0 1-16,0-1 15,0 0 1,0 1 0,0-1-16,0 0 15,17 18-15,-17-17 16,18-1-1,0 18-15,-18-17 16,17-1-16,1 0 16,0 18-16,-18-17 15,17-1-15,1 18 16,-18-18-16,18 1 16,-1 17-16,-17-18 15,18 0-15,-1 18 16,1-17-16,0 17 15,-1-18 1,19 0-16,17 1 16,0 17-16,-18-18 15,18 18-15,0 0 16,-18 0-16,0 0 16,0 0-16,-17 0 15,17 0-15,1 0 16,-1 0-16,18 0 15,-18 0-15,18 0 16,18 0-16,-1 0 16,-17 0-16,18 0 15,-18 0-15,-18 0 16,124 18 0,-124-18-1,35 0-15,-17-18 16,-17 18-16,17-17 15,-1 17-15,-34 0 16,17 0-16,18 0 16,-35 0-16,17 0 15,0 0-15,-17 0 16,35 0-16,-35 0 16,-1 17-1,1-17-15,0 18 16,-1-1-16,1 1 15,17 17 1,-17-17 0,-1 17-1,1-17-15,0-18 0,-18 18 16,0-1-16,17 1 16,1 0-16,0-1 15,-18 1 1,17-1-16,-17 1 15,0 0 1,0-1-16,0 1 16,0 0-1,0-1-15,0 1 16,0 0 0,0-1-1,-17 1-15,-1-1 16,0-17-1,18 18-15,-17 0 16,-1-1-16,0 1 16,1 0-16,-1-18 15,18 17-15,-18 1 16,1-18-16,17 18 16,-35-1-16,17 1 15,0-18 1,1 17-16,-1 1 15,0 0-15,1-18 16,-1 17-16,0-17 16,-17 18-16,35 0 15,-35-18-15,0 17 16,17 1-16,-35-18 16,18 18-16,0-18 15,-1 0-15,1 0 16,17 0-16,-35 0 15,18 0-15,0 0 16,-18 0-16,0 0 16,35 0-16,1 0 15,-19 0-15,1 17 16,0-17-16,0 0 16,-18 0-16,17 0 15,19 0-15,-19 0 16,19 0-16,-1 0 15,-17 0-15,0 0 16,17 0-16,0 0 16,-17 0-16,0 0 15,0 0 1,17 0-16,0 0 16,-17 0-16,17 0 15,-17 0 1,17 0-1,1 0-15,-1 0 16,1 0 0,-1 0-16,0 0 15,1 0 1,17-17 0,-18 17-16,0 0 15,1 0 1,-1-18-1,0 18-15,18-18 16,-17 18-16,-1 0 16,1 0-16,-1 0 15,0 0-15,1 0 32,-1 0-32,0 0 15,1 0-15,-1 0 16,0 0-1,1 0 1,-1 0-16,0 0 16,1 0-1,-1 0 17,1 0-32,-1 0 15,0 0-15,1 0 16,-1 0-1,0 0 1,1-17 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10-14T11:07:41.165"/>
    </inkml:context>
    <inkml:brush xml:id="br0">
      <inkml:brushProperty name="width" value="0.05292" units="cm"/>
      <inkml:brushProperty name="height" value="0.05292" units="cm"/>
      <inkml:brushProperty name="color" value="#41CC29"/>
    </inkml:brush>
  </inkml:definitions>
  <inkml:trace contextRef="#ctx0" brushRef="#br0">16228 5750 0,'17'0'16,"1"0"0,0 0 15,-18-17-16,0-1 1,0 0-16,0 1 16,0-1-1,0 0-15,0 1 16,0-1 0,0-17-16,0 17 15,0 1-15,0-19 16,0 19-16,0-1 15,0-17-15,0 17 16,0-17-16,0 0 16,0 17-16,17-17 15,-17 17-15,0 0 16,0 1-16,0-1 16,18 0-16,-18 1 15,18 17-15,-18-18 16,0 1-16,0-1 15,17 18-15,-17-18 16,18 1-16,-18-1 31,0 0-15,18 18 31,-18-17-32,17 17 1,1-18 0,-18 0-16,17 18 15,1-17-15,0-1 16,-18 1-16,17 17 16,1-18-16,-18 0 15,18 18-15,-1-17 16,-17-1-16,53 0 15,-18 1-15,1 17 0,17-18 16,0 0 0,0 1-16,-18-1 15,18 0-15,0 1 16,0 17-16,-18-18 16,0 18-16,-17 0 15,17-17-15,0 17 16,1 0-16,16 0 15,1 0-15,0 0 16,0 17-16,0 1 16,0-1-16,0 1 0,-18 0 15,36-1 1,-1 1-16,-17 0 16,0-1-16,-18 1 0,18-18 15,0 18-15,0-1 16,-17 1-16,16 0 15,1-1-15,0 1 16,-17-1-16,34 1 16,1 0-16,-1-1 15,-35-17-15,36 18 16,-18 0-16,0-1 16,-36-17-16,1 0 15,0 18-15,-18 0 16,17-18-1,1 0 48,-18 17-47,18 1-16,-18-1 15,17 1 1,-17 0-16,0-1 15,18 1-15,-18 0 16,0 17 0,0-17-1,0-1-15,-18 1 16,18-1 0,-17 19-16,-1-36 15,0 35-15,18-17 16,-17-18-16,-1 17 15,0 1-15,1 0 16,-18-1 0,35 1-16,-18-18 15,0 18-15,18-1 16,-35 1-16,17-18 16,18 17-16,-17 1 15,-19-18-15,19 18 16,-18-1-1,17-17-15,0 18 16,1-18-16,-19 18 16,-17-1-16,1 1 15,16 0-15,-17-1 16,0 1-16,-17-1 16,-1 1-16,36 0 15,-36-1-15,1-17 16,17 0-16,0 18 15,0-18-15,0 0 16,18 0-16,-36 0 16,18 0-16,1 0 15,16 0-15,-17 0 16,0 0-16,18 0 16,-18 0-16,0-18 15,18 18-15,0 0 16,-36-17-1,54 17 1,-19-18-16,1 18 16,17 0-16,1 0 15,-1-18-15,1 18 16,-19 0-16,19 0 16,-1 0-16,-17 0 15,17 0-15,-17 0 16,17 0-16,0 0 15,1-17 1,-1-1 0,1 18-16,-1 0 15,0-17 1,-17-1-16,35 0 16,-18 18-16,1 0 15,17-17-15,-18-1 16,0 18-16,1 0 0</inkml:trace>
  <inkml:trace contextRef="#ctx0" brushRef="#br0" timeOffset="2026.25">12647 6315 0,'0'-18'16,"0"0"62,18 1-62,-1-18-1,1 17-15,0 18 16,-18-18-16,17-17 16,19 0-16,-19 17 15,1 0-15,-18-17 16,17 35-16,19-53 15,-1 0 1,-17 18-16,35 17 16,-18-35-16,-18 18 15,19 0-15,-1 0 16,0 35-16,-17-36 16,0 19-16,17-1 15,-17 0 1,-1 1-16,-17-1 0,18 18 15,17-17-15,-35-1 16,35 0 0,-17 18-16,0-17 15,17-1-15,18 0 16,0 1-16,-36-1 0,36 18 16,0-18-16,-35 1 15,35-1 1,0 0-16,0 1 15,-18-1-15,18 1 0,0-1 16,0 0-16,0 1 16,-1-1-16,1 18 15,18-18 1,-1 1-16,1-1 0,-18 0 16,18 1-16,-1-1 15,1 1-15,-1-1 16,1 18-16,-36-18 15,18 1-15,0 17 16,-18-18-16,18 0 16,18 18-16,-18-17 15,-18 17-15,18 0 16,-18 0-16,0 0 16,1 0-16,-19 0 15,1-18-15,17 18 16,-17 0-16,35 0 15,0 0-15,-36 0 16,36 0-16,0 0 16,-18 0-16,-17 0 15,17 0-15,-17 0 16,0 0-16,-1 0 16,1 0-16,-1 0 15,1 0-15,0 0 31,-1 0 1,-17 18-17,36-1-15,-19-17 16,1 18-16,0-18 16,-1 18-16,-17-1 15,18-17-15,-1 18 16,1 0-1,0-18-15,-1 0 16,-17 17-16,18-17 16,0 0-16,-18 18 15,17-18 1,1 17-16,0-17 16,-18 18-16,17 0 15,1-18-15,-1 17 16,1 1-1,0-18-15,-18 18 16,17-18 0,1 17-16,0-17 31</inkml:trace>
  <inkml:trace contextRef="#ctx0" brushRef="#br0" timeOffset="3491.7">16034 4833 0,'17'0'0,"1"0"141,0 18-141,-18-1 15,17-17-15,1 18 16,-18 0-16,18-1 16,-1-17-16,1 18 15,-18 0-15,0-1 47,17 1-16,-17-1-31,18-17 16,-18 18 0,0 0 15,18 17 47,-18-17-78,0-1 16,0 1-1,0 0-15,0-1 16,0 1-1,0-1 1,0 1-16,-18 0 16,0-1-1,18 1-15,-17-18 16,-1 18-16,18-1 16,-17 1-1,-1-18-15,0 18 16,18-1-1,-17-17 1,-1 0-16,18 18 16,0-1-16,-18-17 15,1 18-15,-1 0 16,0-1-16,1-17 16,-1 0-16,1 18 15,-19 0-15,1-1 16,17 1-16,1-18 15,-1 18-15,0-18 32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9-30T14:22:56.4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13988 5644 0,'0'18'156,"0"0"-156,0-1 16,17 1-16,1-18 15,-18 18-15,0-1 16,0 1 0,0 0-1,18-18 1,-18 17 46,17-17-46,-17 35 0,18 1-1,-1-19 1,1 1-16,-18 0 16,18-18-16,-18 17 15,17 1 1,1-18-1,-18 18 17,0-1-1,0 1-15,18-18 202,-1-18-202,-17 1-16,18-1 16,0 0-16,-1-17 15,1 17 1,-1 1-16,1 17 15,-18-18-15,18 0 16,-1 1-16,1-1 16,0 1-1,-1 17-15,-17-18 16,18 0-16,0 1 16,-1-1-1,1 0-15,0 18 16,-18-17-16,17-1 15,1 0-15,-1 1 16,1-1 0,0 18-16,-18-17 15,17 17-15,1-18 16,-18 0 0,18 18-1,-18-17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9-30T14:23:09.4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17921 6720 0,'0'18'63,"18"35"-63,-1 0 0,1-18 15,0 18-15,-18 0 16,17 0 0,1-18-16,0 0 15,-1 18-15,1 0 0,0-35 16,-1 17-16,-17-17 16,0-1-1,0 1 1,18-18 93,-1-35-93,19-18-16,17 0 15,0 0-15,-18 0 16,18 0-16,0 0 16,0 0-16,-1 36 15,1-36-15,0 0 16,-35 35-16,0 1 16,-1 17-16,-17-18 15,18 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4:59:27.8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10954 14658,'0'0,"0"0,38 0,-19 0,-1 0,2 0,18 0,0 0,-19 0,38 0,-20 0,2 0,-20 0,19 0,0 0,0 0,-19 0,38 0,-19 0,-19 0,19 0,0 0,19 0,-38-18,19 18,0 0,0 0,0 0,-20 0,21 0,18 0,-38 0,19 0,0 0,0 0,19 0,-19 0,-19 0,19 0,-1 0,21 0,-20 0,-38 0,38-17,19 17,-37 0,17 0,1 0,0 0,0 0,0 0,0 0,0 0,0 0,0 0,-18 0,17 0,-17 0,-2 0,1 0,0 0,0 0,0 0,0 0,0 0,1 0,-2 0,1 0,1 0,-2 0,1 0,1 0,-2 0,20 0,-19 0,1 0,-2 0,1 0,1 0,-20 0,18 0,-18 0,0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9-30T14:23:23.4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21978 8008 0,'0'18'125,"18"17"-125,-1 0 16,1 18-16,0 0 16,-1-18-1,-17-17-15,18-18 16,-18 18-16,0-1 16,0 1-16,18-18 46,-1 0 220,1-35-250,17-1-1,0 19-15,18-36 16,0 0-16,0 18 16,-35-1-16,35 1 15,-18 17-15,0 1 16,-35-1-16,18 0 15,-1 18-15,1-17 32,0 17-17,-18-18-15,17 18 16,-17-17-16,18 17 31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3:58:38.5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11254 8784,'0'0,"0"0,17 0,1 0,0 0,17 0,-18 0,19 0,34 0,-17 0,0 0,0 0,18 0,-18 0,-1 0,1 0,0 0,0 0,0 0,0 0,-18 0,1 0,-19 0,18 0,1 0,-1 0,0 0,-17 0,17 0,18 0,-35 0,-1 0,1 0,0 0,-1 0,-17 0,0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3:58:38.5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19756 12188,'17'0,"1"0,-18 0,35 0,18-17,0 17,0 0,0 0,17 0,-17 0,18 0,-1 0,1 0,-18 0,0 0,17 0,1 0,-18 0,0 0,17-18,-17 18,0 0,0 0,18 0,-19 0,1 0,0 0,0 0,0 0,0 0,-18 0,1 0,-1 0,0 0,0 0,1 0,-19 0,36 0,-35 0,17 0,0 0,1 0,-1 0,0 0,1 0,-1 0,-17 0,-1 0,18 0,-35 0,18 0,-18 0,18 0,-18 0,17-17,1 17,-18 0,18 0,-18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4:14:29.5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8361 12059,'0'0,"0"-18,17 18,-17 0,18-19,0 0,-1 19,19 0,-1 0,0-18,18 18,0 0,18 0,-18 0,-1 0,19 0,0 0,34 0,-34 0,0 0,-1 0,-17 0,0 0,0 0,0 0,17 0,-17 0,0 0,0 0,-18 0,-17 0,17 0,18 0,-18 0,1 0,-1 0,18 0,-18 0,18 0,-18 0,1 0,17 0,-1 0,1 0,0-20,0 20,0-18,35 18,-17-19,35 19,-36 0,1 0,-1-19,-17 19,0 0,-17 0,-19 0,18 0,1 0,-1 0,-17 0,17 0,0 0,0 0,1 0,-1 0,0 0,18 0,0 0,0 0,0 0,0 0,0 0,0 0,0 0,0 0,-1 0,1 0,0 0,0 0,0 0,0 0,18 0,-18 0,-18 0,0 0,-17 0,35-18,-18 18,-17 0,17-19,0 19,-17 0,-1 0,19 0,-19 0,19 0,-19 0,18 0,-17 0,0 0,17 0,-17 0,17 0,0-19,-17 19,17 0,-17 0,35 0,-36 0,1 0,17 0,1 0,-19 0,1 0,17 0,-35 0,18 0,-1 0,1 0,0 0,-18 0,17 0,1 0,-18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4:14:29.5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8414 11960,'0'0,"0"0,17 0,1 0,17 0,-17 0,17 0,-17 0,35 0,0 0,0 0,-18 0,18 0,0 0,-18 0,18 0,-18 0,0 0,1 0,-1 0,0 0,1 0,17 0,-36 0,1 0,17 0,-17 0,-18 0,35 0,-17 0,-1 0,1 0,0 0,17 0,0 0,-17 0,17 0,0 0,1 0,-19 0,1 0,17 0,0 0,1 0,-19 0,19 0,-1 0,0 0,-17 0,17 0,18 0,-35 0,17 0,0-18,0 18,1 0,-19 0,19 0,17 0,-18 0,0 0,-17 0,35 0,-18 0,18 0,-18 0,0 0,1 0,-1 0,0 0,1 0,-1 0,-18 0,36 0,-35 0,17 0,1 0,-1 0,0 0,0 0,1 0,-1 0,18 0,-18 0,0 0,1 0,-19 0,19 0,-36 0,35 0,-35 0,18 0,-18 0,17 0,1 0,-1 0,1 0,0 0,17 0,-17 0,-1 0,1 0,17 0,-17 0,-1 0,19 0,-36 0,35 0,-17 0,-18 0,35 0,-17 0,-1 0,19 0,-19 0,18 0,-17 0,17 0,-35 0,36 0,-36 0,17 0,19 0,-19 0,1 0,17 0,-17 0,-1 0,19 0,-19 0,1 0,0 0,-1 0,1 0,17 0,-17 0,-1 0,19 0,-19 0,19 0,-19 0,19 0,-1 0,-18 0,19 0,-1 0,-17 0,-1 0,19 0,-19 0,1 0,17 0,-17 0,-1 0,1 0,0 0,-1 0,19 0,-36 0,17 0,1 0,-1 0,19 0,-19 0,1 0,0 0,17 0,-17 0,-1 0,1 0,0 0,-1 0,-17 0,35 0,-17 0,0 0,-1 0,1 0,0 0,-18 0,17 0,1 0,0 0,-18 0,17 0,-17 0,18 0,-1 0,-17 0,18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4:14:29.5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13229 12047,'-17'0,"-1"0,18 0,-18 0,-17 0,0 19,-1-19,-16 0,-1 0,0 0,0 0,0 0,-18 0,36 0,0 0,-1 0,19 0,-18 0,-1 0,19 0,-19 0,-17 0,18 0,0 0,-18 0,0 0,0 0,0 0,0 0,18 0,-18 0,18 0,-18 0,0 0,18 0,-18 0,18 0,-18 0,17 0,1 0,0 0,17 0,-52 0,34 0,19 0,-19 0,1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4:14:29.5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8449 11980,'0'0,"18"0,-1 0,-17 0,18 0,0 0,-1-19,1 19,0 0,17 0,0 0,0 0,-17 0,17 0,18 0,0 0,0 0,-18 0,18 0,-18 0,1 0,17 0,-18 0,18 0,-18 0,0 0,1 0,-1 0,0 0,-17 0,0 0,17 0,0 0,0 0,-17 0,35 0,-18 0,0 0,-17 0,17 0,1 0,-19 0,1 0,17 0,-17 0,0 0,17 0,-18 0,1 0,17 0,-17 0,0 0,-1 0,36 0,-53 0,35 0,-17 0,17 0,-17 0,0 0,17 0,-17 0,-1 0,18 0,1 0,-19 0,19 0,17 0,-18 0,0 0,0 0,1 0,-1 0,18 0,-35 0,-1 0,36-18,-18 18,-17 0,0-19,35 19,-18 0,0 0,-17 0,17 0,0 0,1 0,-1 0,-17 0,34 0,-16 0,-1 0,0 0,1 0,-1 0,0 0,0 0,1 0,-1 0,-17 0,17 0,0 0,0 0,18 0,-17 0,-19 0,19 0,16 0,-16 0,-19 0,1 0,17 0,-35 0,0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4:14:29.5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10654 12102,'18'0,"-1"0,18 0,1-18,17 18,0-19,17 19,-17 0,0 0,0 0,0 0,0 0,0 0,0 0,-1 0,1 0,0 0,18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4:14:29.5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13388 12012,'0'0,"-35"0,17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4:14:29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5680 12225,'0'0,"0"0,17 0,1 0,0 0,-18 0,17 0,-17 0,18 0,0 0,-1 0,-17 0,35 0,-35 0,18 0,17 0,-17 0,0 0,17 0,-17 0,-1 0,19 0,-1 0,-18 0,19 0,-1 0,-17 0,-1 18,19-18,-1 0,-18 0,19 0,-19 0,19 0,-19 0,19 0,-1 0,0 0,0 0,1 0,-1 0,0 0,-17 0,0 0,17 0,0 0,0 0,1 0,-19 0,36 0,-18 0,18 0,-17 0,17 0,-1 0,-16 0,17 0,0 0,-18 0,18 0,-18 0,0 0,18 0,0 0,-18 0,1 0,-1 0,-17 0,35 0,-36 0,18 0,-17 0,35 0,-18 0,-17 0,17 0,1 0,-1 0,-18 0,19 0,-1 0,0 0,-17 0,0 0,34 0,-34 0,0 0,17 0,-17 0,-1 0,1 0,17 0,-17 0,-1 0,19 0,-19 0,1 0,17 0,-17 0,0 0,-1 0,1 0,0 0,17 0,-18 0,1 0,17 0,-17 0,0 0,17 0,-17 0,-1 0,1 0,17 0,-17 0,-1 0,1 0,0 0,17 0,-35 0,18 0,-1 0,1 0,-1 0,1 0,0 0,-1 0,1 0,0 0,-1 0,1 0,0 0,-1 0,1 0,-18 0,18 0,17 0,-35 0,17 0,1 0,17 0,-35 0,18 0,0 0,-1 0,1 0,17 0,-17 0,-1 0,36 0,-17 0,-19 0,1 0,0 0,-1 0,18 0,-35 0,18 0,0 0,-1 0,-17 0,18 0,-18 0,18 0,-1 0,1 0,0 0,-1 0,1 0,17 0,-17 0,-1 0,1 0,0 0,-1 0,1 0,0 0,-18 0,17 0,-17 0,36 0,-36 0,17 0,-17 0,18 19,-1-19,1 0,-18 0,18 0,-1 0,1 0,-18 0,18 0,-18 0,35 0,-35 0,35 0,-35 0,18 0,17 0,-35 0,18 0,-1 0,1 0,17 0,-35 0,18 0,17 0,-17 0,0 0,34 0,-34 0,0 0,-1 0,1 0,0-19,-1 19,19 0,-1 0,-18 0,19 0,-1 0,0 0,-17 0,35 0,-18 0,0 0,18 0,-17 0,-1 0,18 0,-18 0,0 0,1 0,-1 0,18 0,-18 0,0 0,1 0,-1 0,18 0,-18 0,0-18,1 18,-1 0,0 0,1 0,-1 0,0 0,0 0,36 0,-36 0,18 0,0 0,0 0,-18 0,18 0,0 0,0 0,0 0,0 0,0 0,17 0,-17 0,0 0,0 0,0 0,0 0,0 0,0 0,0 0,17 0,1 0,-18 0,17 0,1 0,-18 0,0 0,-1 0,1 0,-17 0,17 0,-36 0,36 0,-35 0,-18 0,35-19,-35 19,18 0,-18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4:59:27.8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11024 14764,'0'0,"0"0,39 0,-2 0,1 0,0 0,19 0,0 0,0 0,0 0,-19 0,1 0,-21 0,21 0,-21 0,2 0,17 0,-37 0,20 0,-2 0,1 0,19 0,1 0,-21 0,21 0,-1 0,-1 0,1 0,-18 0,17 0,-17 0,-1 0,-1 0,-18 0,38 0,-19 0,-19 0,38 0,-18 0,-1 0,19 0,-19 0,-1 0,20 0,-19 0,1 0,18 0,-1 0,-17 0,17 0,-17 0,17 0,-17 0,18 0,-1 0,2 0,-21 0,2 0,37 0,-39 0,2 0,17 0,-17 0,-1 0,-1 0,2 0,-1 0,19 0,-38 0,18 0,2 0,-1 0,-1 0,-18 0,20 0,-1 0,-1 0,-18 0,20 0,-1 0,0 0,-19 0,19 0,0 0,-19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4:15:28.5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3739 9537,'0'-21,"0"21,39-20,-39 20,38 0,-18 0,17 0,1 0,0-21,1 21,-20 0,0-21,19 21,-18 0,-1 0,19 0,-18 0,18 0,0 0,0 0,1 0,18 0,-19 0,20 0,-1 0,1 0,-2 0,2 0,-1 0,1 0,-1 0,1 0,-1 0,-19 0,-18 0,37 0,-19 0,-18 0,17 0,1 0,20 0,-20 0,1 0,-21 0,21 0,19 0,-40 0,21 0,-1 0,0 0,-18 0,-2 0,21 0,-1 0,-18 0,-2 0,20 0,1 0,-20 0,20 0,-1 0,-19 0,0 0,19 0,-19 0,1 0,-2 0,2 0,18 0,-38 0,19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4:15:28.5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3687 9549,'0'0,"0"0,18 0,2 0,18 0,0 0,1 0,-1-21,0 21,39 0,-20 0,1 0,-1 0,-19 0,20 0,-1 0,1 0,-2 0,-17 0,19 0,-20 0,0 0,-19 0,19 0,20 0,-20 0,1 0,-1 0,0 0,19 0,-37 0,17 0,1 0,1 0,-1 0,-19 0,20 0,-1 0,0 0,-19 0,19 0,0 0,1 0,-1 0,-18 0,18 0,19 0,-37 0,-2 0,20-21,1 21,-20 0,0 0,19 0,-38 0,39 0,-39 0,19 0,-19 0,38 0,-38 0,19 0,-19 0,20 0,-20 0,18 0,2 0,-1 0,-19 0,38 0,-38 0,20 0,-20 0,18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4:15:28.5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3722 9739,'0'-21,"18"21,-18 0,20 0,-20-19,38-2,-38 21,19 0,19-21,-18 21,-1 0,38 0,0 0,-18-20,19 20,-1 0,0 0,0 0,40 0,-21 0,1 0,-1 0,1 0,18 0,-37 0,-1 0,19 0,-19 0,1 0,-1 0,1 0,-20 0,19 0,1 0,-1 0,-19-21,1 21,-1 0,0 0,20 0,-1 0,-19 0,-18-20,18 20,19 0,-19 0,-38 0,39 0,-39 0,19 0,0 0,1 0,-2 0,-18 0,38 0,-38 0,20 0,-20 0,0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4:15:28.5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5870 9372,'0'0,"0"0,0 0,0 0,-19 0,19-20,0 20,-19-21,19 21,-19 0,19 0,-38 0,18 0,2 0,-21 0,1 0,18 0,-18 0,19 0,0 0,0 0,-19 0,0 0,18 0,-18 0,38 0,-19 0,-1 0,2 0,-2 21,20-21,-19 0,0 0,-19 0,38 0,-19 0,-19 0,18 0,1 0,-19 0,18 0,2 0,-20 0,19 0,-1 0,2 0,-2 0,1 0,-19 0,38 0,-20 0,20 0,-38 0,38 0,-18 0,18 0,-20 0,1 0,19 0,-19 0,0 0,-1 0,-18 0,19 0,0 0,0 0,-1 0,-18 0,20 0,-2 0,20 0,-19 0,0 0,0 0,19 0,-38 20,18-20,1 0,-19 0,19 0,0 0,-1 0,2 0,-2 0,-18 0,19 0,-1 0,-18 0,20 0,-2 0,1 0,0 0,0 0,19 0,-20 0,20 0,-18 0,-2 0,20 0,-19 0,0 0,0 0,19 0,-20 0,2 0,-2 0,20 0,-18 0,18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4:15:28.5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3757 9478,'0'0,"20"0,-2 0,-18 0,39 0,-39 0,18-21,2 21,-1-20,19 20,-19 0,0 0,19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4:15:28.5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6862 12653,'0'0,"18"0,2 0,-2 0,2 0,-1 0,0-21,0 21,19 0,-18 0,-1-20,38 20,-18 0,-21 0,21 0,-1 0,-18 0,-2 0,2 0,18 0,-19 0,19 0,0 0,1 0,-1 0,0 0,0 0,1 0,-1 0,0 0,1 0,-1 0,20 0,-1 0,-19 0,0 0,1 0,-1 0,0 0,0 0,-19 0,19 0,1 0,-1 0,-19 0,20 0,-21 0,2 0,-1 0,19 0,-18 0,-2 0,2 0,-2 0,21 0,-20 0,0 0,1 0,18 0,-38 0,38 0,1 0,-39 0,18 0,20 0,-18 0,-1 0,19 0,-18 0,-2 0,21 0,-20 0,0 0,19 0,-18 0,-2 0,2 0,18 0,-19 0,1 0,-2 0,2 0,-2 0,-18 0,39 0,-20 0,0 0,1 0,-2 0,2 0,-1 0,-1 0,2 0,-20 0,20 0,-2 0,2 0,-20 0,37 0,-37 0,20 0,-2 0,2 0,-20 0,19 0,-19 0,19 0,-19 0,39 0,-39 0,18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4:15:28.5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9966 12615,'0'0,"38"0,-38 0,19 0,19 0,-38-21,38 21,-18 0,-1 0,19 0,0 0,-38 0,39 0,-20 0,-19 0,38 0,-19 0,1 0,-2 0,-18 0,39 0,-20 0,0 0,1 0,-20 0,38 0,-19 0,0 0,0 0,19 0,-38 0,38 0,-18 0,-1 0,0 0,0 0,1 0,-2 0,2 0,-2 0,2 0,-1 0,0 0,-19 0,19 0,1 0,-2 0,-18 0,39 0,-39 0,19 0,-19 0,38 0,-38 0,19 0,-19 0,20 0,-2 0,21 0,-39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4:15:28.5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9913 12730,'20'-21,"-20"21,18 0,-18 0,19 0,1-21,-2 21,-18 0,39 0,-20-20,0 20,19 0,0 0,-18 0,18 0,1 0,-1 0,0 0,0 0,1-21,-21 21,2 0,37 0,-19 0,-18 0,18 0,19 0,-19 0,-18 0,18 0,-19 0,0 0,0 0,-19 0,20 0,-2 0,2 0,-20 0,0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4:19:40.8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9895 15329,'20'0,"-20"0,38 0,-18 0,0 0,18 0,21 0,-21 0,20 0,1 0,-1 0,-20 0,21 0,-1 0,0 0,-19 0,19 0,-19 0,0 0,0 0,-1 0,-18 0,18 0,1 0,0 0,-20 0,1 0,38 0,-39 0,21 0,-22 0,40 0,-38 0,0 0,19 0,19 0,-20 0,-18 0,-1 0,1-18,-1 18,20 0,-39 0,20 0,-2 0,2 0,-1 0,20 0,-20 0,1 0,18 0,-18 0,0 0,-1 0,-19 0,19 0,-19 0,19 0,-19 0,20 0,-20 0,20 0,-2 0,-18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4:19:40.8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11589 15277,'0'0,"19"0,-19 0,19 0,1 0,-1-18,21 18,-22 0,22 0,17 0,1 0,1 0,-1 0,0 0,20 0,-20 0,0 0,0 0,0 0,1 0,-20 0,18 0,-17 0,18 0,0 0,0 0,-19 0,0 0,19 0,-20 0,21 0,-21 0,40 0,-39 0,-19 0,-1 0,39 0,-39 0,1 0,19-19,-20 19,0 0,1 0,18 0,-38 0,39 0,-19 0,-1 0,20 0,-19 0,-2 0,2 0,19 0,-19 0,18 0,0 0,2 0,-1 0,-1 0,2 0,17 0,-18 0,0 0,-1 0,2 0,-2 0,-19 0,-19 0,40 0,-40 0,38 0,-38 0,20 0,-20 0,38 0,-38 0,20 0,19 0,-1 0,-18 0,-1 0,39 0,-18 0,-22 0,22 0,17 0,-37 0,18 0,-18 0,19 0,-20 0,1 0,-1 0,1 0,-2 0,-18 0,20 0,-20 0,0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10T14:59:27.8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14852 16034,'0'-18,"19"18,0 0,0 0,0 0,19 0,-19 0,0 0,19 0,-19 0,0 0,19 0,0 0,-19 0,19 0,0 0,-19 0,0 0,19 0,19 0,-38 0,19 0,0 0,0 0,-19 0,1 0,17 0,-17 0,-2 0,20 0,-38 0,19 0,0 0,0 0,0 0,1 0,-2 0,21 0,-39 0,37 0,-18-18,0 18,19 0,-38 0,19-17,1 17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4:19:40.8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14517 15259,'19'0,"-19"0,19 0,1 0,-20 0,19 0,1 0,0 0,-2 0,2 0,0 0,18 0,21 0,-21 0,-18 0,18 0,21 0,-1 0,-39 0,20 0,0 0,-1 0,-18 0,0 0,-2 0,2-19,-1 19,1 0,0 0,18 0,-18 0,-1 0,20 0,-20 0,1 0,18 0,-18 0,-1 0,0 0,1 0,-1 0,1 0,-1 0,0 0,21 0,-22 0,2 0,-1 0,1 0,-1 0,0 0,1 0,0 0,-20 0,38 0,-38 0,20 0,19 0,-39 0,38 0,-38 0,20 0,-1 0,0 0,1 0,-20 0,19 0,1 0,-20 0,19 0,-19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25T14:19:40.9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9207 15394,'0'0,"0"0,23 0,-23 0,24-22,-24 22,23 0,24 0,-1 0,1 0,22 0,2 0,-2 0,-22 0,46 0,-46 22,22-22,-23 0,25 22,-25-22,1 0,-24 0,-23 0,23 0,-23 0,23 0,1 0,23 0,-47 0,23 0,0 0,0-22,0 22,0 0,25 0,-25 0,-23 0,23 0,0 0,0 0,-23 0,47-22,-47 22,46 0,-22 0,-1 0,1 0,45-22,-23 22,-22 0,0 0,22 0,-23 0,0 0,1 0,-1 0,0 0,-23 0,23 0,0 0,-23 0,24 0,0 0,-24 0,23 0,0 0,-23 0,46 0,-46 0,23 0,-23 0,24 0,0 0,-1 0,-23 0,23 0,-23 0,46 0,-46 0,24 0,-1 0,0 0,-23 0,23 0,24 0,-23 0,-1-22,0 22,0 0,23-22,-22 22,-1 0,1 0,-1 0,0 0,0 0,-23 0,24 0,-1 0,-23 0,23 0,-23 0,23 0,0 0,0 0,-23 0,25 0,-2 0,-23-23,23 23,0 0,0 0,0 0,-23 0,47 0,-23-22,-1 22,23 0,24 0,-47 0,23 0,2 0,-2 0,0 0,-22 0,22 22,-46-22,47 0,-24 0,1 23,-1-23,23 0,-23 0,0 0,-23 0,25 0,-25 0,23 0,0 0,0 0,0 0,0 0,-23 0,24 0,-1 0,24 0,-24 0,0 0,47 0,-47 0,23 0,2 0,-2 0,-23 0,0 0,1 0,-24 0,23 0,0 0,-23 0,23 0,-23 0,47 0,-23 0,-1 0,23 0,-23 0,25 0,-25 0,23 0,0 0,-22 0,-1 0,0 0,0 0,-23 0,24 0,-1 0,1 0,-24 0,23 0,-23 0,23 0,0 0,23 0,-46 0,24 0,0 0,-1 0,23 0,-23 0,1 0,-1 0,23 0,-46 0,47 0,-47 0,24 0,22 0,-23 0,0 0,0 0,-23 0,48 0,-48 0,23 0,-23 0,0 0,-23 0,23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25T14:19:40.9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9292 15373,'0'-22,"0"22,0-22,23 22,-23 0,0 0,23 0,-23 0,23-22,-23 22,24 0,0 0,22 0,0 0,1 0,-24 0,23 0,25 0,-25 0,0 0,2 0,-2 0,24 0,-24 0,0 0,2 0,-2 0,-23 0,0 0,0 0,24 0,-23 0,22 22,1-22,-24 0,23 0,1 0,23 0,-47 0,0 0,24 0,-24 22,-23-22,47 0,-47 0,23 0,-23 0,23 0,1 0,-24 0,23 0,-23 0,23 0,0 0,0 0,0 0,2 0,-2 0,-23 0,23 0,0 0,-23 0,23 0,-23 0,23 0,1 0,-1 0,0 0,1 0,22 0,24 0,-47 0,0 0,25 0,-48 0,23 0,-23 0,23 0,0 0,-23 0,23 0,-23 0,23 0,-23 0,47 0,-47 0,23 0,24 0,-47 0,47 0,-47 0,23 0,46 0,-46 0,2 0,21 0,-23-22,0 22,0 0,-23 0,24 0,-1 0,-23 0,23 0,-23 0,23 0,1 0,-24 0,23 0,-23 0,24 0,-24 0,23 0,0 0,-23 0,23 0,0 0,0 0,25 0,-48 0,23 0,0 0,0 0,0 0,1 0,-1 0,-23 0,23 0,-23 0,23 0,1 0,23 0,-24 0,-23 0,46 0,-46 0,23 0,-23 0,47 0,-47 0,24 0,-24 0,46 0,-46 0,46 0,1 22,-24-22,24 0,0 22,-1-22,-23 0,0 0,24 0,-47 0,24 0,-1 0,0 0,-23 0,46 0,1 0,-24 0,23 0,2-22,-25 22,0 0,0 0,0-22,-23 22,23 0,-23 0,24 0,-24 0,47 0,-24 0,0 0,24 0,-47-22,23 22,0 0,0 0,0-23,-23 23,24 0,0 0,-1 0,0 0,0 0,-23 0,23-22,0 22,1 0,-24 0,47 0,-47 0,23 0,-23 0,23 0,0 0,-23 0,24 0,-24 0,23 0,-23 0,23 0,0 0,-23 0,23 0,-23 0,23-22,2 22,-25 0,23 0,-23 0,23 0,-23 0,23 0,0 0,-23 0,23 0,-23 0,24 0,-1 0,1 0,-1 0,0 0,-23 0,23 0,-23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55.09326" units="1/cm"/>
          <inkml:channelProperty channel="Y" name="resolution" value="55.10204" units="1/cm"/>
          <inkml:channelProperty channel="T" name="resolution" value="1" units="1/dev"/>
        </inkml:channelProperties>
      </inkml:inkSource>
      <inkml:timestamp xml:id="ts0" timeString="2022-04-05T06:51:51.6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4665 13820 0,'9'0'156,"-9"-9"-124,0-8-17,0-1 1,0-8 15,-44-36 0,18 18 1,-18 0-1,44 35-16,-53-62 17,9 18-1,8-17 0,-8-10 0,-17 10 1,25 35-1,19-1 47,-10 10-47,18-18 1,-17 8-1,17 10 0,0 8 0,9 1 1,-17 8 14,8 0-14,0 0-1,0 0 0,9-8 0,-9 8 1,1 9 61,-1 0-61,9 18-1,0-1-15,0 1 15,0 26 0,0-9 0,0 1 1,9 16 14,-9-25-14,0-18-1,8 8 188,1-17-188,0 0-15,17 0-16,63-35 31,-10 26 0,-44 0 0,-26 9 1,26-26 14,-26 26 48,0-9-63,0 0 79,-9-8-48,0 8-46,-9 9 0,-17-18 15,-19 1 0,28 8 0,-1-9-15,1 9 0,-19 1 30,-34-19-14,52 9-1,0 18 0,-8 0 0,0 0 1,17 0-1,-18-8 16,18 8 15,1 0-15,-1 0-31,9 26 15,0 9 0,0 18 16,9-26-16,-9-1 1,8-17 30,19-9 48,-18 0-95,0 0 1,35 0 15,-27-9 0,10 0 1,-1-8-1,-26 8 31,9 0-62,-9 0 94,0 0-47,0-17-16,0 17 47,-18 18-46,18 0-1,-8 8 0,8 1 0,-18-9-31,9-9 188,9-9-157,0 0 16,-9 0 62,0 9-62,9 9-31,0 0 15,-8 26 0,8-17 1,0-9-1,0 17 0,-9-17 78,0-9 1,9-9-95,0-17 17,0 17 15,0 0-16,0 0 0,0 1 63,9 8-79,0 0 1,-1 0 15,37 0 16,-37 0-16,28 0 1,-10 0-1,36 8 0,-18 1 0,-26-9 1,-54 0 171,27 0-188,-26 0 1,18 0 31,-10 0-16,1 0 0,8-26 1,-8 8-1,17 9-31,0 0 31,0-8 110,9 8-94,-9 0-32,0 0 17,9 27 296,9-9-297,0 0-15,9-1 15,8 10 0,-8-18 0,-1 9 1,10 9-1,-9-10 0,-10 1 16,-16 0 172,-1 0-204,-18 8-15,-8-8 32,17 0-1,45-18 250,-1-8-265,-8 8 15,-9 0 0,8 0 47,-8 9-15,0-17-32,0 8 125,-9 0-93,0 0-32,0 0 0,0 0 63,0 1-78,-9 8 15,0 0-15,-17-27 15,8 18 0,0 9 0,10 0 1,-19 0-1,10 0 16,-19 0-16,27 0 0,1 0 0,-1 0 1,-9 0 108,1 0-108,8 9-1,9 9 16,0-1-32,0-8-15,9 44 32,-9-44 14,0 26-14,0-26-1,8 0 0,-8 0 0,9 0 219,9-9-234,-9 0-16,8 0 31,19-27 1,-28 27 14,28-18-46,-10 10 63,-17 8 46,0-9-77,8-9-17,1 1 32,-18-1 109,-9 9-140,0 0 15,-26-8-15,-18 17 31,44 0-16,1 0 0,-1 0-31,-18 0 78,18 0-62</inkml:trace>
  <inkml:trace contextRef="#ctx0" brushRef="#br0" timeOffset="2588.48">4921 13397 0,'9'0'125,"0"0"-109,0 0-1,0 0 17,17 35-1,0-35 0,-17 9 0,9 0-31,0-1 79</inkml:trace>
  <inkml:trace contextRef="#ctx0" brushRef="#br0" timeOffset="3907.55">4904 13555 0,'17'0'109,"-8"0"-93,106-8 15,-54 8 0,-69 0 313,-1 17-329,0 1 1,-35 35 15,9-18 1,8 9-1,27-35 0,0 0 16,-9 0-16</inkml:trace>
  <inkml:trace contextRef="#ctx0" brushRef="#br0" timeOffset="4796.59">5054 13635 0,'8'0'63,"19"9"-48,-10 8 16,1 1 1,-9 0 15,0-10-16,8 1 0,-8 0-31,9 9 31,-9-9 1</inkml:trace>
  <inkml:trace contextRef="#ctx0" brushRef="#br0" timeOffset="5851.98">4754 13891 0,'35'0'110,"62"0"-95,18 0 16,-18 0 16,-27 0-15,27 0-1,-70 0 0,34 0 0,-43 0 1,-9 0 14,17 0-14,-17 0-1</inkml:trace>
  <inkml:trace contextRef="#ctx0" brushRef="#br0" timeOffset="6924.53">5089 13935 0,'-9'0'172,"0"17"-156,9-8-1,0 0 1,0 35 31,0-26-16,0-9-31,0 26 31</inkml:trace>
  <inkml:trace contextRef="#ctx0" brushRef="#br0" timeOffset="8842.13">5486 13688 0,'9'-9'156,"8"9"-156,10 0 16,17 0-1,0 0 17,-35 0 14,35 0-14,-35 0 186,-9 9-202,0 17-16,-18 1 31,18-1 1,0-8-32,-9 17 31,0 18 0,-17 9 0,17-36 1,0 1 14,9-10-14,0-8-1,-9-9 63</inkml:trace>
  <inkml:trace contextRef="#ctx0" brushRef="#br0" timeOffset="10409.94">5759 13388 0,'-9'0'78,"9"9"-62,0 0 0,0 43 15,0 10 0,0 9 0,0-1 1,0 27-1,27-17 16,-27-27-16,0 0 0,0-18 1,9 18-1,-9-9 0,0 9 0,0-27 1,0 1 14,0-19-14,0 1-1,0 0 125,-27-9-125</inkml:trace>
  <inkml:trace contextRef="#ctx0" brushRef="#br0" timeOffset="11403.9">5750 13820 0,'18'-18'93,"8"18"-93,133-44 47,-106 27-16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4:20:11.7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9190 10867,'0'-19,"0"19,22 0,0 0,-22 0,22 0,-1 0,2 0,-23 0,22 0,-1 0,2 0,20 0,-20 0,-1 0,22 0,-23 0,-21 0,44 0,-22 0,0 0,0 0,0 0,0 0,0 0,0 0,21 0,-20 0,-1 0,-1 0,-21 0,45 0,-45 0,21 0,2 0,-1 0,-22 0,21 0,2 0,-1 0,-1 0,2 0,-2 0,24 0,-24 0,1 0,22 0,-44 0,22 0,22 0,-22 0,-1 0,2 0,-1 0,-1 0,2 0,-1 0,-1 0,-21 0,45 0,-24 0,2 0,-2 0,1 0,1 0,43 0,-45 0,1 0,22 0,-22 0,1 0,-2 0,1 0,-1 0,2 0,-23 0,43 0,-43 0,45 0,-45 0,21 0,2 0,-1 0,-1 0,2 0,-2 0,24 0,-24 0,1 0,22 0,-22 0,1 0,-2 0,-21 0,43 0,-20 0,-1 0,-1 0,2 0,-1 0,22 0,-22 0,-1 0,2 0,-1 0,-1 0,2 0,-2 0,-21 0,22 0,22 0,-44 0,22 0,1 0,-2 0,24 0,-24 0,1 0,22 0,-22 0,-1 0,2 0,-1 0,-1 0,24 0,-45 0,21 0,2 0,-2 0,1 0,1 0,-2 0,1 0,1 0,-23 0,21 0,1 0,1 0,-2 0,1 0,1 0,-2 0,-21 0,22 0,-1 0,-21 0,23 19,-23-19,22 0,-22 0,21 0,2 0,-23 0,22 0,-22 0,21 0,2 0,-23 0,22 0,-22 0,21 0,-21 0,23 0,-2 0,-21 0,22 0,-22 17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4:20:11.7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12330 10849,'0'-19,"0"19,21 0,-21 0,23 0,-1 0,-22 0,21 0,-21 0,44 0,-22 0,-22 0,44 0,-22 0,1 0,20 0,-20 0,-2 0,22 0,-20 0,-1 0,22 0,-22 0,-1 0,24 0,-24 0,2 19,20-19,1 0,-22 0,1 18,20-18,-20 0,-2 0,1 0,1 0,-2 0,22 0,-43 0,45 0,-45 0,21 0,24 0,-45 0,44 0,-22 0,-22 0,44 0,-44 0,43 0,-20 0,-23 0,21 0,1 0,1 0,-23 0,43 0,-43 0,23 0,-2 0,1 0,22 0,-22 0,-1 0,2 0,-23 0,43 0,-20 0,-1 0,-1 0,2 0,-1 0,-22 0,21 0,-21 0,23 0,-23 18,21-18,1 0,-22 0,23 0,-2 0,1 0,1 0,-2 0,-21 0,22 0,-22 0,23 0,-2 0,-21 0,22 0,-22 0,21 0,2 0,-1 0,-1 0,-21 18,45-18,-24 0,2 0,20 0,-20 0,-2 0,24 0,-45 0,21 0,24 0,-45 0,43 18,-43-18,23 0,-2 0,1 0,1 0,-2 0,1 0,-22 0,44 0,-44 0,22 0,-1 0,2 0,20 0,-20 0,-1 0,-1 0,23 0,-44 0,22 0,1 0,-2 0,1 0,1 0,-2 0,1 0,1 0,-2 0,1 0,-1 0,2 0,-1 0,-1 0,-21 0,45 0,-45 0,44 0,-44 0,22 0,22 0,-44 0,43 0,-43 0,23 0,20 0,-43 0,23 0,20 19,-20-19,-2 0,24 0,-24 0,1 0,0 0,0 0,21 0,-43 0,23 0,-1 0,-1 0,2 0,20 0,-43 0,44 0,1 0,-24 0,1 0,22 0,1 0,-24 0,1 0,22 0,-22 0,0 0,0 0,-22 0,44 0,-44 0,22 0,0 0,0 0,0 0,0 0,22 0,-44 0,21 0,24 0,-45 0,21 0,24 0,-45 0,21 0,1 0,1 0,-23 0,43 0,-21 0,-22 0,22 0,0 0,-22 0,22 0,22 0,-44 0,44 0,-22 0,0 0,0 0,22 0,-22 0,-1 0,-21 0,23 0,-1 0,-1 0,-21 0,22 0,-22 0,23 0,-2 0,-21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4:20:11.7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16404 10866,'0'0,"22"0,0 0,0 0,0 0,0 0,22 0,0 0,0 0,-1 0,-20 0,20 0,2 0,-24 0,1 0,1 0,20 0,-20 0,-2 0,1 0,22 0,0 0,-22 0,0 0,22 0,-22 0,0 0,0 0,22 0,-22 0,-1 0,24 0,-24 0,2 0,20 0,-21 0,0 0,22 0,-22 0,0 0,22 0,0 0,0 0,0 0,-22 0,44 0,-45 0,24 0,-1 0,-1 0,1 0,-22 0,1 0,20 0,1 0,0 0,-22 0,44 0,-23 0,2 0,-24 0,24 0,-1 0,-1 0,1 0,1 0,-2 0,-20 0,20 0,-20 0,20 0,-43 0,44 0,-22 0,-1 0,24 0,-24 0,2 0,-1 0,22 0,-1 0,-20 0,20 0,1 0,1 0,-24 0,24 0,-24 0,1 0,22 0,-22 0,-1 0,2 0,20 0,-20 0,-1 0,22 0,-23 0,1 0,22 0,-22 0,1 0,-2 0,-21 0,22 0,1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4:20:11.7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9260 15593,'0'0,"22"0,1 0,43 0,-23 0,1 0,0 0,0 0,22 18,-45-18,24 0,-24 0,23 0,-22 0,1 0,20 0,-43 0,44 0,-22 0,1 0,20 0,1 0,-22 0,0 0,22 18,-22-18,22 19,0-19,0 0,-1 0,2 0,-24 0,24 0,-24 0,1 0,22 0,0 0,-44 0,44 0,-22 0,0 0,22 0,-22 0,0 0,22 0,-22 0,-22 0,44 0,-44 0,21 0,24 0,-24 0,2 0,20 0,-20 0,20 0,1 0,0 0,-22 0,22 0,0 0,-44 0,22 0,0 0,0 0,-1 0,2 0,-1 0,-1 0,-21 0,45 0,-24 0,2 0,-1 0,-1 0,2 0,-1 0,-1 0,23 0,-44 0,22 0,22 0,-22 0,0 0,22 0,0 0,-1 0,2 0,-24 0,45 0,-43 0,-1 0,22 0,-23 0,1 0,22 0,-22 0,1 0,-2 0,1 0,1 0,-2 0,1 0,1 0,-2 0,1 0,22 0,-44 0,22 0,22 0,-44 0,22 0,22 17,-44-17,43 0,-20 0,-2 0,1 0,1 0,-2 0,1 0,1 0,-2 0,-21 0,22 0,1 0,-23 0,21 0,1 0,-1 0,-21 0,23 0,-23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4:20:11.7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13617 5433,'22'0,"1"0,-2 0,-21 0,44 0,0 0,0 0,0 0,22 0,-1 0,1 0,0 0,22 0,-44 0,0 0,-22 0,22 0,-44 0,22 0,0 0,0 0,0 0,0 0,0 0,22 0,-1 0,2 0,-2 0,1 0,22 0,-44 0,22 0,0 0,0 0,0 0,-23 0,2 0,20 0,-20 0,-1 0,22 0,-22 0,-1 0,2 0,-1 0,-1 0,23 0,-22 0,1 0,20 0,-21 0,0 0,22 0,0 0,-23 0,24 0,-1 0,22 0,-23 0,1 0,-22 0,22 0,-22 0,1 0,20 0,1 0,-22 0,22 0,-1 0,-20 0,-1 0,22 18,-22-18,-1 0,2 0,-23 0,43 0,-43 0,44 0,-22 0,-22 0,44 0,-22 0,1 0,20 0,-20 0,-2 0,22 0,-20 0,-23 0,43 0,-43 0,23 0,20 0,-20 0,-1 0,22 0,-44 0,22 0,-1 0,2 0,-23 0,21 0,-21 0,45 0,-45 0,21 0,1 0,1 0,-2 0,-21 0,22 0,1 0,-2 0,-21 0,43 0,-43 0,23 0,-23 0,22 0,-1 0,-21 0,23 0,-23 0,43 0,-43 0,23 0,-23 0,22 0,-1 0,-21 0,23 0,-23 0,21 0,-21 0,22 0,1 0,-23 0,21 0,-21 0,22 0,1 0,-23 0,21 0,-21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25T14:20:11.7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12506 7004,'0'0,"22"-18,-22 18,44 0,-44 0,22-19,43 19,1 0,0 0,0 0,0 0,0 0,0 0,0 0,0 0,0 0,0 0,-22 0,22 0,-45 0,24 0,-24 0,24 0,-24 0,1 0,0 0,0 0,0 0,22 0,-1 0,2 0,-24 0,45 0,-21 0,-24 0,23 0,1 0,-2 0,-20 0,-2 0,24 0,-24 0,1 0,22 0,-22 0,22 0,-22 0,44 0,-45 0,23 0,1 0,-2 0,1 0,-22 0,22 0,1 0,-2 0,1 0,-22 0,44 0,-45 0,24 0,-24 0,23 0,-44 0,22 0,1 0,-2 0,1 0,-22 0,44 0,-44 0,22 0,1 0,-2 0,22 0,-43 0,23 0,20 0,-43 0,45 0,-45 0,21 0,24 0,-24 0,2 0,-1 0,-1 0,2 0,20 0,-20 0,-2 0,1 0,1 0,20 0,-20 0,-23 0,43 0,-22 0,2 0,20 0,-43 0,23 0,20 0,-43 0,45 0,-24 0,2 0,-2 0,24 0,-24 0,1 0,22 0,-22 0,1 0,-2 0,1 0,1 0,-2 0,1 0,22 0,-22 0,-1 0,24 0,-45 0,21 0,2 0,-1 0,-1 0,2 0,-2 0,24 0,-24 0,1 0,1 0,-23 0,43 0,-43 0,23 0,-2 0,1 0,-1 0,2 0,-1 0,22 0,-44 0,22 0,22 0,-44 0,22 0,-1 0,2 0,-1 0,-1 0,-21 0,23 0,-2 0,1 0,22 0,-44 0,22 0,1 0,-2 0,-21 0,22 0,-22 0,23 0,-2 0,-21 0,22 0,0 0,0 0,0 0,-22 0,44 0,-22 0,-22 0,21 0,2 0,-23 0,22 0,-22 0,21 0,2 0,-23 0,21 0,-21 0,22 0,-22 0,23 0,-2 0,-21 0,-21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dirty="0"/>
              <a:t>제목</a:t>
            </a:r>
          </a:p>
          <a:p>
            <a:pPr eaLnBrk="1" hangingPunct="1"/>
            <a:endParaRPr lang="ko-KR" altLang="en-US" dirty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1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㈜에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3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8164" y="1763485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WordArt 3"/>
          <p:cNvSpPr>
            <a:spLocks noChangeArrowheads="1" noChangeShapeType="1" noTextEdit="1"/>
          </p:cNvSpPr>
          <p:nvPr userDrawn="1"/>
        </p:nvSpPr>
        <p:spPr bwMode="gray">
          <a:xfrm>
            <a:off x="4272648" y="14845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Impact" pitchFamily="34" charset="0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Impact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3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8" b="8701"/>
          <a:stretch/>
        </p:blipFill>
        <p:spPr bwMode="auto">
          <a:xfrm>
            <a:off x="0" y="408209"/>
            <a:ext cx="6781800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4220936" y="2555420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1" t="5236" r="5822" b="83250"/>
          <a:stretch/>
        </p:blipFill>
        <p:spPr bwMode="auto">
          <a:xfrm>
            <a:off x="8142515" y="846366"/>
            <a:ext cx="1001485" cy="9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안드로이드 프로그래밍(5판)\04_신간안내\01_표지\A480_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0" y="2844883"/>
            <a:ext cx="3276401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29469" y="1684803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  <a:endParaRPr lang="de-DE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17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2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buFont typeface="Arial" charset="0"/>
              <a:buChar char="•"/>
            </a:pPr>
            <a:endParaRPr lang="en-US" altLang="ko-KR" b="1" dirty="0"/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25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2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Impact" pitchFamily="34" charset="0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dirty="0">
                <a:latin typeface="Impact" pitchFamily="34" charset="0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dirty="0">
              <a:latin typeface="Impact" pitchFamily="34" charset="0"/>
              <a:ea typeface="HY견고딕" pitchFamily="18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Textmasterformate durch Klicken bearbeiten</a:t>
            </a:r>
          </a:p>
          <a:p>
            <a:pPr lvl="1"/>
            <a:r>
              <a:rPr lang="de-DE" altLang="ko-KR"/>
              <a:t>Zweite Ebene</a:t>
            </a:r>
          </a:p>
          <a:p>
            <a:pPr lvl="2"/>
            <a:r>
              <a:rPr lang="de-DE" altLang="ko-KR"/>
              <a:t>Dritte Ebene</a:t>
            </a:r>
          </a:p>
          <a:p>
            <a:pPr lvl="3"/>
            <a:r>
              <a:rPr lang="de-DE" altLang="ko-KR"/>
              <a:t>Vierte Ebene</a:t>
            </a:r>
          </a:p>
          <a:p>
            <a:pPr lvl="4"/>
            <a:r>
              <a:rPr lang="de-DE" altLang="ko-KR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Klicken Sie, um das Titelformat zu bearbeiten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endParaRPr lang="de-DE" altLang="ko-KR" sz="1000" dirty="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7" r:id="rId2"/>
    <p:sldLayoutId id="2147484079" r:id="rId3"/>
    <p:sldLayoutId id="2147484080" r:id="rId4"/>
    <p:sldLayoutId id="2147484081" r:id="rId5"/>
    <p:sldLayoutId id="2147484082" r:id="rId6"/>
    <p:sldLayoutId id="2147484086" r:id="rId7"/>
    <p:sldLayoutId id="2147484083" r:id="rId8"/>
    <p:sldLayoutId id="2147484084" r:id="rId9"/>
    <p:sldLayoutId id="2147484088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5.xml"/><Relationship Id="rId18" Type="http://schemas.openxmlformats.org/officeDocument/2006/relationships/image" Target="../media/image160.emf"/><Relationship Id="rId26" Type="http://schemas.openxmlformats.org/officeDocument/2006/relationships/image" Target="../media/image164.emf"/><Relationship Id="rId39" Type="http://schemas.openxmlformats.org/officeDocument/2006/relationships/customXml" Target="../ink/ink58.xml"/><Relationship Id="rId21" Type="http://schemas.openxmlformats.org/officeDocument/2006/relationships/customXml" Target="../ink/ink49.xml"/><Relationship Id="rId34" Type="http://schemas.openxmlformats.org/officeDocument/2006/relationships/image" Target="../media/image168.emf"/><Relationship Id="rId42" Type="http://schemas.openxmlformats.org/officeDocument/2006/relationships/image" Target="../media/image172.emf"/><Relationship Id="rId7" Type="http://schemas.openxmlformats.org/officeDocument/2006/relationships/customXml" Target="../ink/ink42.xml"/><Relationship Id="rId2" Type="http://schemas.openxmlformats.org/officeDocument/2006/relationships/image" Target="../media/image19.jpg"/><Relationship Id="rId16" Type="http://schemas.openxmlformats.org/officeDocument/2006/relationships/image" Target="../media/image159.emf"/><Relationship Id="rId29" Type="http://schemas.openxmlformats.org/officeDocument/2006/relationships/customXml" Target="../ink/ink5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emf"/><Relationship Id="rId11" Type="http://schemas.openxmlformats.org/officeDocument/2006/relationships/customXml" Target="../ink/ink44.xml"/><Relationship Id="rId24" Type="http://schemas.openxmlformats.org/officeDocument/2006/relationships/image" Target="../media/image163.emf"/><Relationship Id="rId32" Type="http://schemas.openxmlformats.org/officeDocument/2006/relationships/image" Target="../media/image167.emf"/><Relationship Id="rId37" Type="http://schemas.openxmlformats.org/officeDocument/2006/relationships/customXml" Target="../ink/ink57.xml"/><Relationship Id="rId40" Type="http://schemas.openxmlformats.org/officeDocument/2006/relationships/image" Target="../media/image171.emf"/><Relationship Id="rId45" Type="http://schemas.openxmlformats.org/officeDocument/2006/relationships/customXml" Target="../ink/ink61.xml"/><Relationship Id="rId5" Type="http://schemas.openxmlformats.org/officeDocument/2006/relationships/customXml" Target="../ink/ink41.xml"/><Relationship Id="rId15" Type="http://schemas.openxmlformats.org/officeDocument/2006/relationships/customXml" Target="../ink/ink46.xml"/><Relationship Id="rId23" Type="http://schemas.openxmlformats.org/officeDocument/2006/relationships/customXml" Target="../ink/ink50.xml"/><Relationship Id="rId28" Type="http://schemas.openxmlformats.org/officeDocument/2006/relationships/image" Target="../media/image165.emf"/><Relationship Id="rId36" Type="http://schemas.openxmlformats.org/officeDocument/2006/relationships/image" Target="../media/image169.emf"/><Relationship Id="rId10" Type="http://schemas.openxmlformats.org/officeDocument/2006/relationships/image" Target="../media/image156.emf"/><Relationship Id="rId19" Type="http://schemas.openxmlformats.org/officeDocument/2006/relationships/customXml" Target="../ink/ink48.xml"/><Relationship Id="rId31" Type="http://schemas.openxmlformats.org/officeDocument/2006/relationships/customXml" Target="../ink/ink54.xml"/><Relationship Id="rId44" Type="http://schemas.openxmlformats.org/officeDocument/2006/relationships/image" Target="../media/image173.emf"/><Relationship Id="rId4" Type="http://schemas.openxmlformats.org/officeDocument/2006/relationships/image" Target="../media/image153.emf"/><Relationship Id="rId9" Type="http://schemas.openxmlformats.org/officeDocument/2006/relationships/customXml" Target="../ink/ink43.xml"/><Relationship Id="rId14" Type="http://schemas.openxmlformats.org/officeDocument/2006/relationships/image" Target="../media/image158.emf"/><Relationship Id="rId22" Type="http://schemas.openxmlformats.org/officeDocument/2006/relationships/image" Target="../media/image162.emf"/><Relationship Id="rId27" Type="http://schemas.openxmlformats.org/officeDocument/2006/relationships/customXml" Target="../ink/ink52.xml"/><Relationship Id="rId30" Type="http://schemas.openxmlformats.org/officeDocument/2006/relationships/image" Target="../media/image166.emf"/><Relationship Id="rId35" Type="http://schemas.openxmlformats.org/officeDocument/2006/relationships/customXml" Target="../ink/ink56.xml"/><Relationship Id="rId43" Type="http://schemas.openxmlformats.org/officeDocument/2006/relationships/customXml" Target="../ink/ink60.xml"/><Relationship Id="rId8" Type="http://schemas.openxmlformats.org/officeDocument/2006/relationships/image" Target="../media/image155.emf"/><Relationship Id="rId3" Type="http://schemas.openxmlformats.org/officeDocument/2006/relationships/customXml" Target="../ink/ink40.xml"/><Relationship Id="rId12" Type="http://schemas.openxmlformats.org/officeDocument/2006/relationships/image" Target="../media/image157.emf"/><Relationship Id="rId17" Type="http://schemas.openxmlformats.org/officeDocument/2006/relationships/customXml" Target="../ink/ink47.xml"/><Relationship Id="rId25" Type="http://schemas.openxmlformats.org/officeDocument/2006/relationships/customXml" Target="../ink/ink51.xml"/><Relationship Id="rId33" Type="http://schemas.openxmlformats.org/officeDocument/2006/relationships/customXml" Target="../ink/ink55.xml"/><Relationship Id="rId38" Type="http://schemas.openxmlformats.org/officeDocument/2006/relationships/image" Target="../media/image170.emf"/><Relationship Id="rId46" Type="http://schemas.openxmlformats.org/officeDocument/2006/relationships/image" Target="../media/image98.emf"/><Relationship Id="rId20" Type="http://schemas.openxmlformats.org/officeDocument/2006/relationships/image" Target="../media/image161.emf"/><Relationship Id="rId41" Type="http://schemas.openxmlformats.org/officeDocument/2006/relationships/customXml" Target="../ink/ink5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4.xml"/><Relationship Id="rId3" Type="http://schemas.openxmlformats.org/officeDocument/2006/relationships/customXml" Target="../ink/ink62.xml"/><Relationship Id="rId7" Type="http://schemas.openxmlformats.org/officeDocument/2006/relationships/image" Target="../media/image10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3.xml"/><Relationship Id="rId11" Type="http://schemas.openxmlformats.org/officeDocument/2006/relationships/image" Target="../media/image110.emf"/><Relationship Id="rId5" Type="http://schemas.openxmlformats.org/officeDocument/2006/relationships/image" Target="../media/image28.png"/><Relationship Id="rId10" Type="http://schemas.openxmlformats.org/officeDocument/2006/relationships/customXml" Target="../ink/ink65.xml"/><Relationship Id="rId4" Type="http://schemas.openxmlformats.org/officeDocument/2006/relationships/image" Target="../media/image106.emf"/><Relationship Id="rId9" Type="http://schemas.openxmlformats.org/officeDocument/2006/relationships/image" Target="../media/image109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7.xml"/><Relationship Id="rId3" Type="http://schemas.openxmlformats.org/officeDocument/2006/relationships/image" Target="../media/image41.png"/><Relationship Id="rId7" Type="http://schemas.openxmlformats.org/officeDocument/2006/relationships/image" Target="../media/image5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6.xml"/><Relationship Id="rId5" Type="http://schemas.openxmlformats.org/officeDocument/2006/relationships/image" Target="../media/image38.png"/><Relationship Id="rId4" Type="http://schemas.openxmlformats.org/officeDocument/2006/relationships/image" Target="../media/image42.pn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70.png"/><Relationship Id="rId3" Type="http://schemas.openxmlformats.org/officeDocument/2006/relationships/image" Target="../media/image47.png"/><Relationship Id="rId7" Type="http://schemas.openxmlformats.org/officeDocument/2006/relationships/image" Target="../media/image660.png"/><Relationship Id="rId12" Type="http://schemas.openxmlformats.org/officeDocument/2006/relationships/customXml" Target="../ink/ink70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8.xml"/><Relationship Id="rId11" Type="http://schemas.openxmlformats.org/officeDocument/2006/relationships/image" Target="../media/image51.png"/><Relationship Id="rId5" Type="http://schemas.openxmlformats.org/officeDocument/2006/relationships/image" Target="../media/image49.png"/><Relationship Id="rId10" Type="http://schemas.openxmlformats.org/officeDocument/2006/relationships/image" Target="../media/image68.png"/><Relationship Id="rId4" Type="http://schemas.openxmlformats.org/officeDocument/2006/relationships/image" Target="../media/image48.png"/><Relationship Id="rId9" Type="http://schemas.openxmlformats.org/officeDocument/2006/relationships/customXml" Target="../ink/ink69.xml"/><Relationship Id="rId14" Type="http://schemas.openxmlformats.org/officeDocument/2006/relationships/image" Target="../media/image21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1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emf"/><Relationship Id="rId5" Type="http://schemas.openxmlformats.org/officeDocument/2006/relationships/customXml" Target="../ink/ink72.xml"/><Relationship Id="rId4" Type="http://schemas.openxmlformats.org/officeDocument/2006/relationships/image" Target="../media/image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customXml" Target="../ink/ink78.xml"/><Relationship Id="rId3" Type="http://schemas.openxmlformats.org/officeDocument/2006/relationships/customXml" Target="../ink/ink73.xml"/><Relationship Id="rId7" Type="http://schemas.openxmlformats.org/officeDocument/2006/relationships/customXml" Target="../ink/ink75.xml"/><Relationship Id="rId12" Type="http://schemas.openxmlformats.org/officeDocument/2006/relationships/image" Target="../media/image17.emf"/><Relationship Id="rId2" Type="http://schemas.openxmlformats.org/officeDocument/2006/relationships/image" Target="../media/image72.png"/><Relationship Id="rId16" Type="http://schemas.openxmlformats.org/officeDocument/2006/relationships/image" Target="../media/image19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emf"/><Relationship Id="rId11" Type="http://schemas.openxmlformats.org/officeDocument/2006/relationships/customXml" Target="../ink/ink77.xml"/><Relationship Id="rId5" Type="http://schemas.openxmlformats.org/officeDocument/2006/relationships/customXml" Target="../ink/ink74.xml"/><Relationship Id="rId15" Type="http://schemas.openxmlformats.org/officeDocument/2006/relationships/customXml" Target="../ink/ink79.xml"/><Relationship Id="rId10" Type="http://schemas.openxmlformats.org/officeDocument/2006/relationships/image" Target="../media/image16.emf"/><Relationship Id="rId4" Type="http://schemas.openxmlformats.org/officeDocument/2006/relationships/image" Target="../media/image13.emf"/><Relationship Id="rId9" Type="http://schemas.openxmlformats.org/officeDocument/2006/relationships/customXml" Target="../ink/ink76.xml"/><Relationship Id="rId14" Type="http://schemas.openxmlformats.org/officeDocument/2006/relationships/image" Target="../media/image18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2.xml"/><Relationship Id="rId13" Type="http://schemas.openxmlformats.org/officeDocument/2006/relationships/image" Target="../media/image26.emf"/><Relationship Id="rId18" Type="http://schemas.openxmlformats.org/officeDocument/2006/relationships/customXml" Target="../ink/ink87.xml"/><Relationship Id="rId3" Type="http://schemas.openxmlformats.org/officeDocument/2006/relationships/customXml" Target="../ink/ink80.xml"/><Relationship Id="rId7" Type="http://schemas.openxmlformats.org/officeDocument/2006/relationships/image" Target="../media/image23.emf"/><Relationship Id="rId12" Type="http://schemas.openxmlformats.org/officeDocument/2006/relationships/customXml" Target="../ink/ink84.xml"/><Relationship Id="rId17" Type="http://schemas.openxmlformats.org/officeDocument/2006/relationships/image" Target="../media/image28.emf"/><Relationship Id="rId2" Type="http://schemas.openxmlformats.org/officeDocument/2006/relationships/image" Target="../media/image73.png"/><Relationship Id="rId16" Type="http://schemas.openxmlformats.org/officeDocument/2006/relationships/customXml" Target="../ink/ink86.xml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81.xml"/><Relationship Id="rId11" Type="http://schemas.openxmlformats.org/officeDocument/2006/relationships/image" Target="../media/image25.emf"/><Relationship Id="rId5" Type="http://schemas.openxmlformats.org/officeDocument/2006/relationships/image" Target="../media/image22.emf"/><Relationship Id="rId15" Type="http://schemas.openxmlformats.org/officeDocument/2006/relationships/image" Target="../media/image27.emf"/><Relationship Id="rId10" Type="http://schemas.openxmlformats.org/officeDocument/2006/relationships/customXml" Target="../ink/ink83.xml"/><Relationship Id="rId19" Type="http://schemas.openxmlformats.org/officeDocument/2006/relationships/image" Target="../media/image29.emf"/><Relationship Id="rId9" Type="http://schemas.openxmlformats.org/officeDocument/2006/relationships/image" Target="../media/image24.emf"/><Relationship Id="rId14" Type="http://schemas.openxmlformats.org/officeDocument/2006/relationships/customXml" Target="../ink/ink8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3.emf"/><Relationship Id="rId3" Type="http://schemas.openxmlformats.org/officeDocument/2006/relationships/customXml" Target="../ink/ink88.xml"/><Relationship Id="rId7" Type="http://schemas.openxmlformats.org/officeDocument/2006/relationships/customXml" Target="../ink/ink90.xml"/><Relationship Id="rId12" Type="http://schemas.openxmlformats.org/officeDocument/2006/relationships/customXml" Target="../ink/ink92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emf"/><Relationship Id="rId11" Type="http://schemas.openxmlformats.org/officeDocument/2006/relationships/image" Target="../media/image32.emf"/><Relationship Id="rId5" Type="http://schemas.openxmlformats.org/officeDocument/2006/relationships/customXml" Target="../ink/ink89.xml"/><Relationship Id="rId15" Type="http://schemas.openxmlformats.org/officeDocument/2006/relationships/image" Target="../media/image34.emf"/><Relationship Id="rId10" Type="http://schemas.openxmlformats.org/officeDocument/2006/relationships/customXml" Target="../ink/ink91.xml"/><Relationship Id="rId4" Type="http://schemas.openxmlformats.org/officeDocument/2006/relationships/image" Target="../media/image20.emf"/><Relationship Id="rId9" Type="http://schemas.openxmlformats.org/officeDocument/2006/relationships/image" Target="../media/image76.png"/><Relationship Id="rId14" Type="http://schemas.openxmlformats.org/officeDocument/2006/relationships/customXml" Target="../ink/ink9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emf"/><Relationship Id="rId13" Type="http://schemas.openxmlformats.org/officeDocument/2006/relationships/customXml" Target="../ink/ink99.xml"/><Relationship Id="rId3" Type="http://schemas.openxmlformats.org/officeDocument/2006/relationships/customXml" Target="../ink/ink94.xml"/><Relationship Id="rId7" Type="http://schemas.openxmlformats.org/officeDocument/2006/relationships/customXml" Target="../ink/ink96.xml"/><Relationship Id="rId12" Type="http://schemas.openxmlformats.org/officeDocument/2006/relationships/image" Target="../media/image36.emf"/><Relationship Id="rId2" Type="http://schemas.openxmlformats.org/officeDocument/2006/relationships/image" Target="../media/image77.png"/><Relationship Id="rId16" Type="http://schemas.openxmlformats.org/officeDocument/2006/relationships/image" Target="../media/image3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0.emf"/><Relationship Id="rId11" Type="http://schemas.openxmlformats.org/officeDocument/2006/relationships/customXml" Target="../ink/ink98.xml"/><Relationship Id="rId5" Type="http://schemas.openxmlformats.org/officeDocument/2006/relationships/customXml" Target="../ink/ink95.xml"/><Relationship Id="rId15" Type="http://schemas.openxmlformats.org/officeDocument/2006/relationships/customXml" Target="../ink/ink100.xml"/><Relationship Id="rId10" Type="http://schemas.openxmlformats.org/officeDocument/2006/relationships/image" Target="../media/image600.emf"/><Relationship Id="rId4" Type="http://schemas.openxmlformats.org/officeDocument/2006/relationships/image" Target="../media/image57.emf"/><Relationship Id="rId9" Type="http://schemas.openxmlformats.org/officeDocument/2006/relationships/customXml" Target="../ink/ink97.xml"/><Relationship Id="rId14" Type="http://schemas.openxmlformats.org/officeDocument/2006/relationships/image" Target="../media/image37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1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4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2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4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3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4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4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emf"/><Relationship Id="rId5" Type="http://schemas.openxmlformats.org/officeDocument/2006/relationships/customXml" Target="../ink/ink105.xml"/><Relationship Id="rId4" Type="http://schemas.openxmlformats.org/officeDocument/2006/relationships/image" Target="../media/image5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6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emf"/><Relationship Id="rId13" Type="http://schemas.openxmlformats.org/officeDocument/2006/relationships/image" Target="../media/image1190.emf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3" Type="http://schemas.openxmlformats.org/officeDocument/2006/relationships/customXml" Target="../ink/ink3.xml"/><Relationship Id="rId21" Type="http://schemas.openxmlformats.org/officeDocument/2006/relationships/image" Target="../media/image1230.emf"/><Relationship Id="rId7" Type="http://schemas.openxmlformats.org/officeDocument/2006/relationships/customXml" Target="../ink/ink5.xml"/><Relationship Id="rId12" Type="http://schemas.openxmlformats.org/officeDocument/2006/relationships/customXml" Target="../ink/ink7.xml"/><Relationship Id="rId17" Type="http://schemas.openxmlformats.org/officeDocument/2006/relationships/image" Target="../media/image1210.emf"/><Relationship Id="rId25" Type="http://schemas.openxmlformats.org/officeDocument/2006/relationships/image" Target="../media/image1250.emf"/><Relationship Id="rId2" Type="http://schemas.openxmlformats.org/officeDocument/2006/relationships/image" Target="../media/image16.jpg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29" Type="http://schemas.openxmlformats.org/officeDocument/2006/relationships/image" Target="../media/image12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0.emf"/><Relationship Id="rId11" Type="http://schemas.openxmlformats.org/officeDocument/2006/relationships/image" Target="../media/image1180.emf"/><Relationship Id="rId24" Type="http://schemas.openxmlformats.org/officeDocument/2006/relationships/customXml" Target="../ink/ink13.xml"/><Relationship Id="rId5" Type="http://schemas.openxmlformats.org/officeDocument/2006/relationships/customXml" Target="../ink/ink4.xml"/><Relationship Id="rId15" Type="http://schemas.openxmlformats.org/officeDocument/2006/relationships/image" Target="../media/image1200.emf"/><Relationship Id="rId23" Type="http://schemas.openxmlformats.org/officeDocument/2006/relationships/image" Target="../media/image1240.emf"/><Relationship Id="rId28" Type="http://schemas.openxmlformats.org/officeDocument/2006/relationships/customXml" Target="../ink/ink15.xml"/><Relationship Id="rId10" Type="http://schemas.openxmlformats.org/officeDocument/2006/relationships/customXml" Target="../ink/ink6.xml"/><Relationship Id="rId19" Type="http://schemas.openxmlformats.org/officeDocument/2006/relationships/image" Target="../media/image1220.emf"/><Relationship Id="rId31" Type="http://schemas.openxmlformats.org/officeDocument/2006/relationships/image" Target="../media/image1280.emf"/><Relationship Id="rId4" Type="http://schemas.openxmlformats.org/officeDocument/2006/relationships/image" Target="../media/image1140.emf"/><Relationship Id="rId9" Type="http://schemas.openxmlformats.org/officeDocument/2006/relationships/image" Target="../media/image17.jpg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126.emf"/><Relationship Id="rId30" Type="http://schemas.openxmlformats.org/officeDocument/2006/relationships/customXml" Target="../ink/ink16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2.xml"/><Relationship Id="rId18" Type="http://schemas.openxmlformats.org/officeDocument/2006/relationships/image" Target="../media/image1370.emf"/><Relationship Id="rId26" Type="http://schemas.openxmlformats.org/officeDocument/2006/relationships/image" Target="../media/image141.emf"/><Relationship Id="rId39" Type="http://schemas.openxmlformats.org/officeDocument/2006/relationships/customXml" Target="../ink/ink35.xml"/><Relationship Id="rId21" Type="http://schemas.openxmlformats.org/officeDocument/2006/relationships/customXml" Target="../ink/ink26.xml"/><Relationship Id="rId34" Type="http://schemas.openxmlformats.org/officeDocument/2006/relationships/image" Target="../media/image1450.emf"/><Relationship Id="rId42" Type="http://schemas.openxmlformats.org/officeDocument/2006/relationships/image" Target="../media/image1490.emf"/><Relationship Id="rId47" Type="http://schemas.openxmlformats.org/officeDocument/2006/relationships/customXml" Target="../ink/ink39.xml"/><Relationship Id="rId7" Type="http://schemas.openxmlformats.org/officeDocument/2006/relationships/customXml" Target="../ink/ink19.xml"/><Relationship Id="rId2" Type="http://schemas.openxmlformats.org/officeDocument/2006/relationships/image" Target="../media/image18.jpg"/><Relationship Id="rId16" Type="http://schemas.openxmlformats.org/officeDocument/2006/relationships/image" Target="../media/image1360.emf"/><Relationship Id="rId29" Type="http://schemas.openxmlformats.org/officeDocument/2006/relationships/customXml" Target="../ink/ink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0.emf"/><Relationship Id="rId11" Type="http://schemas.openxmlformats.org/officeDocument/2006/relationships/customXml" Target="../ink/ink21.xml"/><Relationship Id="rId24" Type="http://schemas.openxmlformats.org/officeDocument/2006/relationships/image" Target="../media/image140.emf"/><Relationship Id="rId32" Type="http://schemas.openxmlformats.org/officeDocument/2006/relationships/image" Target="../media/image1440.emf"/><Relationship Id="rId37" Type="http://schemas.openxmlformats.org/officeDocument/2006/relationships/customXml" Target="../ink/ink34.xml"/><Relationship Id="rId40" Type="http://schemas.openxmlformats.org/officeDocument/2006/relationships/image" Target="../media/image1480.emf"/><Relationship Id="rId45" Type="http://schemas.openxmlformats.org/officeDocument/2006/relationships/customXml" Target="../ink/ink38.xml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28" Type="http://schemas.openxmlformats.org/officeDocument/2006/relationships/image" Target="../media/image142.emf"/><Relationship Id="rId36" Type="http://schemas.openxmlformats.org/officeDocument/2006/relationships/image" Target="../media/image1460.emf"/><Relationship Id="rId10" Type="http://schemas.openxmlformats.org/officeDocument/2006/relationships/image" Target="../media/image1330.emf"/><Relationship Id="rId19" Type="http://schemas.openxmlformats.org/officeDocument/2006/relationships/customXml" Target="../ink/ink25.xml"/><Relationship Id="rId31" Type="http://schemas.openxmlformats.org/officeDocument/2006/relationships/customXml" Target="../ink/ink31.xml"/><Relationship Id="rId44" Type="http://schemas.openxmlformats.org/officeDocument/2006/relationships/image" Target="../media/image1500.emf"/><Relationship Id="rId4" Type="http://schemas.openxmlformats.org/officeDocument/2006/relationships/image" Target="../media/image1300.emf"/><Relationship Id="rId9" Type="http://schemas.openxmlformats.org/officeDocument/2006/relationships/customXml" Target="../ink/ink20.xml"/><Relationship Id="rId14" Type="http://schemas.openxmlformats.org/officeDocument/2006/relationships/image" Target="../media/image1350.emf"/><Relationship Id="rId22" Type="http://schemas.openxmlformats.org/officeDocument/2006/relationships/image" Target="../media/image139.emf"/><Relationship Id="rId27" Type="http://schemas.openxmlformats.org/officeDocument/2006/relationships/customXml" Target="../ink/ink29.xml"/><Relationship Id="rId30" Type="http://schemas.openxmlformats.org/officeDocument/2006/relationships/image" Target="../media/image1430.emf"/><Relationship Id="rId35" Type="http://schemas.openxmlformats.org/officeDocument/2006/relationships/customXml" Target="../ink/ink33.xml"/><Relationship Id="rId43" Type="http://schemas.openxmlformats.org/officeDocument/2006/relationships/customXml" Target="../ink/ink37.xml"/><Relationship Id="rId48" Type="http://schemas.openxmlformats.org/officeDocument/2006/relationships/image" Target="../media/image96.emf"/><Relationship Id="rId8" Type="http://schemas.openxmlformats.org/officeDocument/2006/relationships/image" Target="../media/image1320.emf"/><Relationship Id="rId3" Type="http://schemas.openxmlformats.org/officeDocument/2006/relationships/customXml" Target="../ink/ink17.xml"/><Relationship Id="rId12" Type="http://schemas.openxmlformats.org/officeDocument/2006/relationships/image" Target="../media/image1340.emf"/><Relationship Id="rId17" Type="http://schemas.openxmlformats.org/officeDocument/2006/relationships/customXml" Target="../ink/ink24.xml"/><Relationship Id="rId25" Type="http://schemas.openxmlformats.org/officeDocument/2006/relationships/customXml" Target="../ink/ink28.xml"/><Relationship Id="rId33" Type="http://schemas.openxmlformats.org/officeDocument/2006/relationships/customXml" Target="../ink/ink32.xml"/><Relationship Id="rId38" Type="http://schemas.openxmlformats.org/officeDocument/2006/relationships/image" Target="../media/image1470.emf"/><Relationship Id="rId46" Type="http://schemas.openxmlformats.org/officeDocument/2006/relationships/image" Target="../media/image1510.emf"/><Relationship Id="rId20" Type="http://schemas.openxmlformats.org/officeDocument/2006/relationships/image" Target="../media/image138.emf"/><Relationship Id="rId41" Type="http://schemas.openxmlformats.org/officeDocument/2006/relationships/customXml" Target="../ink/ink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1401673" y="2195647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r" eaLnBrk="1" hangingPunct="1"/>
            <a:r>
              <a:rPr lang="en-US" altLang="ko-KR" sz="4000" dirty="0"/>
              <a:t>Chapter06</a:t>
            </a:r>
            <a:br>
              <a:rPr lang="en-US" altLang="ko-KR" sz="4000" dirty="0"/>
            </a:br>
            <a:r>
              <a:rPr lang="ko-KR" altLang="en-US" sz="4000" dirty="0"/>
              <a:t>고급 위젯 다루기</a:t>
            </a:r>
            <a:r>
              <a:rPr lang="en-US" altLang="ko-KR" sz="4000"/>
              <a:t>(2)</a:t>
            </a:r>
            <a:endParaRPr lang="ko-KR" altLang="en-US" sz="18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60A332EE-9A5E-47C6-9B7C-06F68DAC53EC}"/>
              </a:ext>
            </a:extLst>
          </p:cNvPr>
          <p:cNvSpPr>
            <a:spLocks noGrp="1"/>
          </p:cNvSpPr>
          <p:nvPr/>
        </p:nvSpPr>
        <p:spPr bwMode="auto">
          <a:xfrm>
            <a:off x="4021583" y="4944865"/>
            <a:ext cx="3915052" cy="86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ts val="30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solidFill>
                  <a:srgbClr val="002060"/>
                </a:solidFill>
              </a:rPr>
              <a:t>안윤애</a:t>
            </a:r>
            <a:endParaRPr lang="en-US" altLang="ko-KR" sz="2400" dirty="0">
              <a:solidFill>
                <a:srgbClr val="002060"/>
              </a:solidFill>
            </a:endParaRPr>
          </a:p>
          <a:p>
            <a:r>
              <a:rPr lang="en-US" altLang="ko-KR" sz="2400" dirty="0">
                <a:solidFill>
                  <a:srgbClr val="002060"/>
                </a:solidFill>
              </a:rPr>
              <a:t>yeahn@ut.ac.kr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B27044D-24C9-471E-9C05-06343673D7C3}"/>
              </a:ext>
            </a:extLst>
          </p:cNvPr>
          <p:cNvGrpSpPr/>
          <p:nvPr/>
        </p:nvGrpSpPr>
        <p:grpSpPr>
          <a:xfrm>
            <a:off x="703710" y="1176769"/>
            <a:ext cx="7736579" cy="5057776"/>
            <a:chOff x="1037967" y="1654613"/>
            <a:chExt cx="7068066" cy="4726134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ECE33FF-01A7-4214-B699-EF9F804784F8}"/>
                </a:ext>
              </a:extLst>
            </p:cNvPr>
            <p:cNvGrpSpPr/>
            <p:nvPr/>
          </p:nvGrpSpPr>
          <p:grpSpPr>
            <a:xfrm>
              <a:off x="1037967" y="1654613"/>
              <a:ext cx="7068066" cy="4726134"/>
              <a:chOff x="1037967" y="1654613"/>
              <a:chExt cx="7068066" cy="4726134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86289176-C958-47B6-86FA-AF54A8E23B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" t="1832" r="18343" b="2665"/>
              <a:stretch/>
            </p:blipFill>
            <p:spPr>
              <a:xfrm>
                <a:off x="1037967" y="1654613"/>
                <a:ext cx="7068066" cy="4726134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8" name="잉크 37">
                    <a:extLst>
                      <a:ext uri="{FF2B5EF4-FFF2-40B4-BE49-F238E27FC236}">
                        <a16:creationId xmlns:a16="http://schemas.microsoft.com/office/drawing/2014/main" id="{318FCB67-8714-4A58-933D-77C1BB2ECB10}"/>
                      </a:ext>
                    </a:extLst>
                  </p14:cNvPr>
                  <p14:cNvContentPartPr/>
                  <p14:nvPr/>
                </p14:nvContentPartPr>
                <p14:xfrm>
                  <a:off x="1841400" y="3867120"/>
                  <a:ext cx="736920" cy="6840"/>
                </p14:xfrm>
              </p:contentPart>
            </mc:Choice>
            <mc:Fallback xmlns="">
              <p:pic>
                <p:nvPicPr>
                  <p:cNvPr id="6" name="잉크 5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25560" y="3803760"/>
                    <a:ext cx="76860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39" name="잉크 38">
                    <a:extLst>
                      <a:ext uri="{FF2B5EF4-FFF2-40B4-BE49-F238E27FC236}">
                        <a16:creationId xmlns:a16="http://schemas.microsoft.com/office/drawing/2014/main" id="{EBB89E35-1A21-47C8-A105-DAA5A9D66A7F}"/>
                      </a:ext>
                    </a:extLst>
                  </p14:cNvPr>
                  <p14:cNvContentPartPr/>
                  <p14:nvPr/>
                </p14:nvContentPartPr>
                <p14:xfrm>
                  <a:off x="1809720" y="4114800"/>
                  <a:ext cx="787680" cy="360"/>
                </p14:xfrm>
              </p:contentPart>
            </mc:Choice>
            <mc:Fallback xmlns="">
              <p:pic>
                <p:nvPicPr>
                  <p:cNvPr id="7" name="잉크 6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793880" y="4051440"/>
                    <a:ext cx="819360" cy="12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40" name="잉크 39">
                    <a:extLst>
                      <a:ext uri="{FF2B5EF4-FFF2-40B4-BE49-F238E27FC236}">
                        <a16:creationId xmlns:a16="http://schemas.microsoft.com/office/drawing/2014/main" id="{AFA38FF6-00BC-4547-97C7-4CCC1EC8AB86}"/>
                      </a:ext>
                    </a:extLst>
                  </p14:cNvPr>
                  <p14:cNvContentPartPr/>
                  <p14:nvPr/>
                </p14:nvContentPartPr>
                <p14:xfrm>
                  <a:off x="1828800" y="4819680"/>
                  <a:ext cx="768600" cy="12960"/>
                </p14:xfrm>
              </p:contentPart>
            </mc:Choice>
            <mc:Fallback xmlns="">
              <p:pic>
                <p:nvPicPr>
                  <p:cNvPr id="8" name="잉크 7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12960" y="4756320"/>
                    <a:ext cx="8002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41" name="잉크 40">
                    <a:extLst>
                      <a:ext uri="{FF2B5EF4-FFF2-40B4-BE49-F238E27FC236}">
                        <a16:creationId xmlns:a16="http://schemas.microsoft.com/office/drawing/2014/main" id="{4FF3A35B-0618-4B4C-B43A-C6385F456BBE}"/>
                      </a:ext>
                    </a:extLst>
                  </p14:cNvPr>
                  <p14:cNvContentPartPr/>
                  <p14:nvPr/>
                </p14:nvContentPartPr>
                <p14:xfrm>
                  <a:off x="2584440" y="4844880"/>
                  <a:ext cx="356040" cy="360"/>
                </p14:xfrm>
              </p:contentPart>
            </mc:Choice>
            <mc:Fallback xmlns="">
              <p:pic>
                <p:nvPicPr>
                  <p:cNvPr id="9" name="잉크 8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568600" y="4781520"/>
                    <a:ext cx="38772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42" name="잉크 41">
                    <a:extLst>
                      <a:ext uri="{FF2B5EF4-FFF2-40B4-BE49-F238E27FC236}">
                        <a16:creationId xmlns:a16="http://schemas.microsoft.com/office/drawing/2014/main" id="{8826AC15-07B5-4B27-AB38-25359A21725B}"/>
                      </a:ext>
                    </a:extLst>
                  </p14:cNvPr>
                  <p14:cNvContentPartPr/>
                  <p14:nvPr/>
                </p14:nvContentPartPr>
                <p14:xfrm>
                  <a:off x="2978280" y="4844880"/>
                  <a:ext cx="432000" cy="360"/>
                </p14:xfrm>
              </p:contentPart>
            </mc:Choice>
            <mc:Fallback xmlns="">
              <p:pic>
                <p:nvPicPr>
                  <p:cNvPr id="10" name="잉크 9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962440" y="4781520"/>
                    <a:ext cx="46368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43" name="잉크 42">
                    <a:extLst>
                      <a:ext uri="{FF2B5EF4-FFF2-40B4-BE49-F238E27FC236}">
                        <a16:creationId xmlns:a16="http://schemas.microsoft.com/office/drawing/2014/main" id="{B9E5766B-C8F7-4379-BEC0-44005AF1DD31}"/>
                      </a:ext>
                    </a:extLst>
                  </p14:cNvPr>
                  <p14:cNvContentPartPr/>
                  <p14:nvPr/>
                </p14:nvContentPartPr>
                <p14:xfrm>
                  <a:off x="3390840" y="4838760"/>
                  <a:ext cx="1276920" cy="360"/>
                </p14:xfrm>
              </p:contentPart>
            </mc:Choice>
            <mc:Fallback xmlns="">
              <p:pic>
                <p:nvPicPr>
                  <p:cNvPr id="11" name="잉크 10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375000" y="4775040"/>
                    <a:ext cx="130860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44" name="잉크 43">
                    <a:extLst>
                      <a:ext uri="{FF2B5EF4-FFF2-40B4-BE49-F238E27FC236}">
                        <a16:creationId xmlns:a16="http://schemas.microsoft.com/office/drawing/2014/main" id="{646582F1-B38E-481A-B851-342C4CB0185A}"/>
                      </a:ext>
                    </a:extLst>
                  </p14:cNvPr>
                  <p14:cNvContentPartPr/>
                  <p14:nvPr/>
                </p14:nvContentPartPr>
                <p14:xfrm>
                  <a:off x="2489040" y="5321160"/>
                  <a:ext cx="832320" cy="19440"/>
                </p14:xfrm>
              </p:contentPart>
            </mc:Choice>
            <mc:Fallback xmlns="">
              <p:pic>
                <p:nvPicPr>
                  <p:cNvPr id="12" name="잉크 11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473200" y="5257800"/>
                    <a:ext cx="864000" cy="14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45" name="잉크 44">
                    <a:extLst>
                      <a:ext uri="{FF2B5EF4-FFF2-40B4-BE49-F238E27FC236}">
                        <a16:creationId xmlns:a16="http://schemas.microsoft.com/office/drawing/2014/main" id="{631B4BBC-23B3-4F13-BF8D-C5BFAB6EC826}"/>
                      </a:ext>
                    </a:extLst>
                  </p14:cNvPr>
                  <p14:cNvContentPartPr/>
                  <p14:nvPr/>
                </p14:nvContentPartPr>
                <p14:xfrm>
                  <a:off x="3308400" y="5334120"/>
                  <a:ext cx="1511640" cy="6480"/>
                </p14:xfrm>
              </p:contentPart>
            </mc:Choice>
            <mc:Fallback xmlns="">
              <p:pic>
                <p:nvPicPr>
                  <p:cNvPr id="13" name="잉크 12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292560" y="5270400"/>
                    <a:ext cx="154332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46" name="잉크 45">
                    <a:extLst>
                      <a:ext uri="{FF2B5EF4-FFF2-40B4-BE49-F238E27FC236}">
                        <a16:creationId xmlns:a16="http://schemas.microsoft.com/office/drawing/2014/main" id="{6ED55D39-B84A-4335-A378-9CA034F0B8B0}"/>
                      </a:ext>
                    </a:extLst>
                  </p14:cNvPr>
                  <p14:cNvContentPartPr/>
                  <p14:nvPr/>
                </p14:nvContentPartPr>
                <p14:xfrm>
                  <a:off x="2495520" y="5276880"/>
                  <a:ext cx="857520" cy="6840"/>
                </p14:xfrm>
              </p:contentPart>
            </mc:Choice>
            <mc:Fallback xmlns="">
              <p:pic>
                <p:nvPicPr>
                  <p:cNvPr id="14" name="잉크 13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479680" y="5213520"/>
                    <a:ext cx="88920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47" name="잉크 46">
                    <a:extLst>
                      <a:ext uri="{FF2B5EF4-FFF2-40B4-BE49-F238E27FC236}">
                        <a16:creationId xmlns:a16="http://schemas.microsoft.com/office/drawing/2014/main" id="{0797797D-B3EB-452E-95D3-CC7C14D59CD6}"/>
                      </a:ext>
                    </a:extLst>
                  </p14:cNvPr>
                  <p14:cNvContentPartPr/>
                  <p14:nvPr/>
                </p14:nvContentPartPr>
                <p14:xfrm>
                  <a:off x="3352680" y="5264280"/>
                  <a:ext cx="495720" cy="6480"/>
                </p14:xfrm>
              </p:contentPart>
            </mc:Choice>
            <mc:Fallback xmlns="">
              <p:pic>
                <p:nvPicPr>
                  <p:cNvPr id="15" name="잉크 14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336840" y="5200560"/>
                    <a:ext cx="52740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48" name="잉크 47">
                    <a:extLst>
                      <a:ext uri="{FF2B5EF4-FFF2-40B4-BE49-F238E27FC236}">
                        <a16:creationId xmlns:a16="http://schemas.microsoft.com/office/drawing/2014/main" id="{F0001EE0-707A-4372-B85F-20EE420F37A7}"/>
                      </a:ext>
                    </a:extLst>
                  </p14:cNvPr>
                  <p14:cNvContentPartPr/>
                  <p14:nvPr/>
                </p14:nvContentPartPr>
                <p14:xfrm>
                  <a:off x="3848040" y="5289480"/>
                  <a:ext cx="952920" cy="6840"/>
                </p14:xfrm>
              </p:contentPart>
            </mc:Choice>
            <mc:Fallback xmlns="">
              <p:pic>
                <p:nvPicPr>
                  <p:cNvPr id="16" name="잉크 15"/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832200" y="5226120"/>
                    <a:ext cx="98460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9" name="잉크 48">
                    <a:extLst>
                      <a:ext uri="{FF2B5EF4-FFF2-40B4-BE49-F238E27FC236}">
                        <a16:creationId xmlns:a16="http://schemas.microsoft.com/office/drawing/2014/main" id="{D8BEF850-596E-4327-9061-3CAB2B9E1200}"/>
                      </a:ext>
                    </a:extLst>
                  </p14:cNvPr>
                  <p14:cNvContentPartPr/>
                  <p14:nvPr/>
                </p14:nvContentPartPr>
                <p14:xfrm>
                  <a:off x="3956040" y="5245200"/>
                  <a:ext cx="908280" cy="6480"/>
                </p14:xfrm>
              </p:contentPart>
            </mc:Choice>
            <mc:Fallback xmlns="">
              <p:pic>
                <p:nvPicPr>
                  <p:cNvPr id="17" name="잉크 16"/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940200" y="5181480"/>
                    <a:ext cx="93996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50" name="잉크 49">
                    <a:extLst>
                      <a:ext uri="{FF2B5EF4-FFF2-40B4-BE49-F238E27FC236}">
                        <a16:creationId xmlns:a16="http://schemas.microsoft.com/office/drawing/2014/main" id="{3943055C-2D75-4E9C-8C52-92D2DC25BC21}"/>
                      </a:ext>
                    </a:extLst>
                  </p14:cNvPr>
                  <p14:cNvContentPartPr/>
                  <p14:nvPr/>
                </p14:nvContentPartPr>
                <p14:xfrm>
                  <a:off x="3879720" y="5245200"/>
                  <a:ext cx="70200" cy="360"/>
                </p14:xfrm>
              </p:contentPart>
            </mc:Choice>
            <mc:Fallback xmlns="">
              <p:pic>
                <p:nvPicPr>
                  <p:cNvPr id="18" name="잉크 17"/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863880" y="5181480"/>
                    <a:ext cx="10188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51" name="잉크 50">
                    <a:extLst>
                      <a:ext uri="{FF2B5EF4-FFF2-40B4-BE49-F238E27FC236}">
                        <a16:creationId xmlns:a16="http://schemas.microsoft.com/office/drawing/2014/main" id="{FEC9D585-4839-472B-A7A0-2F59762CFA74}"/>
                      </a:ext>
                    </a:extLst>
                  </p14:cNvPr>
                  <p14:cNvContentPartPr/>
                  <p14:nvPr/>
                </p14:nvContentPartPr>
                <p14:xfrm>
                  <a:off x="2444760" y="5334120"/>
                  <a:ext cx="184680" cy="360"/>
                </p14:xfrm>
              </p:contentPart>
            </mc:Choice>
            <mc:Fallback xmlns="">
              <p:pic>
                <p:nvPicPr>
                  <p:cNvPr id="19" name="잉크 18"/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2428920" y="5270400"/>
                    <a:ext cx="21636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52" name="잉크 51">
                    <a:extLst>
                      <a:ext uri="{FF2B5EF4-FFF2-40B4-BE49-F238E27FC236}">
                        <a16:creationId xmlns:a16="http://schemas.microsoft.com/office/drawing/2014/main" id="{BDA0B2FB-B883-40D5-86D1-2E5A612C35CB}"/>
                      </a:ext>
                    </a:extLst>
                  </p14:cNvPr>
                  <p14:cNvContentPartPr/>
                  <p14:nvPr/>
                </p14:nvContentPartPr>
                <p14:xfrm>
                  <a:off x="2457360" y="5270400"/>
                  <a:ext cx="172080" cy="360"/>
                </p14:xfrm>
              </p:contentPart>
            </mc:Choice>
            <mc:Fallback xmlns="">
              <p:pic>
                <p:nvPicPr>
                  <p:cNvPr id="20" name="잉크 19"/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441520" y="5207040"/>
                    <a:ext cx="20376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53" name="잉크 52">
                    <a:extLst>
                      <a:ext uri="{FF2B5EF4-FFF2-40B4-BE49-F238E27FC236}">
                        <a16:creationId xmlns:a16="http://schemas.microsoft.com/office/drawing/2014/main" id="{1FDDEDA3-C50D-4CF0-ADCD-993DF4B521FC}"/>
                      </a:ext>
                    </a:extLst>
                  </p14:cNvPr>
                  <p14:cNvContentPartPr/>
                  <p14:nvPr/>
                </p14:nvContentPartPr>
                <p14:xfrm>
                  <a:off x="2571840" y="5264280"/>
                  <a:ext cx="520920" cy="6480"/>
                </p14:xfrm>
              </p:contentPart>
            </mc:Choice>
            <mc:Fallback xmlns="">
              <p:pic>
                <p:nvPicPr>
                  <p:cNvPr id="21" name="잉크 20"/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556000" y="5200560"/>
                    <a:ext cx="55260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54" name="잉크 53">
                    <a:extLst>
                      <a:ext uri="{FF2B5EF4-FFF2-40B4-BE49-F238E27FC236}">
                        <a16:creationId xmlns:a16="http://schemas.microsoft.com/office/drawing/2014/main" id="{69C0FF48-548A-4ECE-9573-47CE32763027}"/>
                      </a:ext>
                    </a:extLst>
                  </p14:cNvPr>
                  <p14:cNvContentPartPr/>
                  <p14:nvPr/>
                </p14:nvContentPartPr>
                <p14:xfrm>
                  <a:off x="2876400" y="5264280"/>
                  <a:ext cx="489600" cy="6480"/>
                </p14:xfrm>
              </p:contentPart>
            </mc:Choice>
            <mc:Fallback xmlns="">
              <p:pic>
                <p:nvPicPr>
                  <p:cNvPr id="22" name="잉크 21"/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860560" y="5200560"/>
                    <a:ext cx="52128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55" name="잉크 54">
                    <a:extLst>
                      <a:ext uri="{FF2B5EF4-FFF2-40B4-BE49-F238E27FC236}">
                        <a16:creationId xmlns:a16="http://schemas.microsoft.com/office/drawing/2014/main" id="{DF44EEFF-A827-4B22-B4DD-81ECD1791613}"/>
                      </a:ext>
                    </a:extLst>
                  </p14:cNvPr>
                  <p14:cNvContentPartPr/>
                  <p14:nvPr/>
                </p14:nvContentPartPr>
                <p14:xfrm>
                  <a:off x="4724280" y="5327640"/>
                  <a:ext cx="203760" cy="6840"/>
                </p14:xfrm>
              </p:contentPart>
            </mc:Choice>
            <mc:Fallback xmlns="">
              <p:pic>
                <p:nvPicPr>
                  <p:cNvPr id="23" name="잉크 22"/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4708440" y="5264280"/>
                    <a:ext cx="2354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56" name="잉크 55">
                    <a:extLst>
                      <a:ext uri="{FF2B5EF4-FFF2-40B4-BE49-F238E27FC236}">
                        <a16:creationId xmlns:a16="http://schemas.microsoft.com/office/drawing/2014/main" id="{DA5C0302-5FD0-4BDC-86B1-2440296406D3}"/>
                      </a:ext>
                    </a:extLst>
                  </p14:cNvPr>
                  <p14:cNvContentPartPr/>
                  <p14:nvPr/>
                </p14:nvContentPartPr>
                <p14:xfrm>
                  <a:off x="4610160" y="5257800"/>
                  <a:ext cx="292320" cy="12960"/>
                </p14:xfrm>
              </p:contentPart>
            </mc:Choice>
            <mc:Fallback xmlns="">
              <p:pic>
                <p:nvPicPr>
                  <p:cNvPr id="24" name="잉크 23"/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4594320" y="5194440"/>
                    <a:ext cx="32400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57" name="잉크 56">
                    <a:extLst>
                      <a:ext uri="{FF2B5EF4-FFF2-40B4-BE49-F238E27FC236}">
                        <a16:creationId xmlns:a16="http://schemas.microsoft.com/office/drawing/2014/main" id="{E8A79105-7BC4-4A98-8902-048B916774B4}"/>
                      </a:ext>
                    </a:extLst>
                  </p14:cNvPr>
                  <p14:cNvContentPartPr/>
                  <p14:nvPr/>
                </p14:nvContentPartPr>
                <p14:xfrm>
                  <a:off x="1835280" y="4362480"/>
                  <a:ext cx="851040" cy="12960"/>
                </p14:xfrm>
              </p:contentPart>
            </mc:Choice>
            <mc:Fallback xmlns="">
              <p:pic>
                <p:nvPicPr>
                  <p:cNvPr id="25" name="잉크 24"/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819440" y="4299120"/>
                    <a:ext cx="8827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58" name="잉크 57">
                    <a:extLst>
                      <a:ext uri="{FF2B5EF4-FFF2-40B4-BE49-F238E27FC236}">
                        <a16:creationId xmlns:a16="http://schemas.microsoft.com/office/drawing/2014/main" id="{C55920CB-C052-441C-A330-85375288D6F2}"/>
                      </a:ext>
                    </a:extLst>
                  </p14:cNvPr>
                  <p14:cNvContentPartPr/>
                  <p14:nvPr/>
                </p14:nvContentPartPr>
                <p14:xfrm>
                  <a:off x="1682640" y="3854520"/>
                  <a:ext cx="3308760" cy="1581480"/>
                </p14:xfrm>
              </p:contentPart>
            </mc:Choice>
            <mc:Fallback xmlns="">
              <p:pic>
                <p:nvPicPr>
                  <p:cNvPr id="26" name="잉크 25"/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673280" y="3845160"/>
                    <a:ext cx="3327480" cy="16002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C8C36B9D-D2B1-449E-865C-B19B236C55B7}"/>
                    </a:ext>
                  </a:extLst>
                </p14:cNvPr>
                <p14:cNvContentPartPr/>
                <p14:nvPr/>
              </p14:nvContentPartPr>
              <p14:xfrm>
                <a:off x="1746360" y="4927680"/>
                <a:ext cx="3562560" cy="4827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C8C36B9D-D2B1-449E-865C-B19B236C55B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737809" y="4918933"/>
                  <a:ext cx="3579662" cy="50025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39400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뷰 컨테이너 ▶ </a:t>
            </a:r>
            <a:r>
              <a:rPr lang="en-US" altLang="ko-KR" sz="2400" dirty="0"/>
              <a:t>“</a:t>
            </a:r>
            <a:r>
              <a:rPr lang="en-US" altLang="ko-KR" sz="2400" dirty="0">
                <a:solidFill>
                  <a:srgbClr val="FF00FF"/>
                </a:solidFill>
              </a:rPr>
              <a:t>Self6_2</a:t>
            </a:r>
            <a:r>
              <a:rPr lang="en-US" altLang="ko-KR" sz="2400" dirty="0"/>
              <a:t>”</a:t>
            </a:r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C48CDDB-139D-4300-ADF0-801F27BD4632}"/>
              </a:ext>
            </a:extLst>
          </p:cNvPr>
          <p:cNvGrpSpPr/>
          <p:nvPr/>
        </p:nvGrpSpPr>
        <p:grpSpPr>
          <a:xfrm>
            <a:off x="338865" y="1000474"/>
            <a:ext cx="8279178" cy="4857052"/>
            <a:chOff x="338865" y="1000474"/>
            <a:chExt cx="8279178" cy="4857052"/>
          </a:xfrm>
        </p:grpSpPr>
        <p:pic>
          <p:nvPicPr>
            <p:cNvPr id="19" name="Picture 2" descr="스크린샷 2019-02-04 오후 3.28.38.png">
              <a:extLst>
                <a:ext uri="{FF2B5EF4-FFF2-40B4-BE49-F238E27FC236}">
                  <a16:creationId xmlns:a16="http://schemas.microsoft.com/office/drawing/2014/main" id="{7E146DD3-13DA-424E-AD1E-0DD00F745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8865" y="1000474"/>
              <a:ext cx="8279178" cy="48570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모서리가 둥근 직사각형 4">
              <a:extLst>
                <a:ext uri="{FF2B5EF4-FFF2-40B4-BE49-F238E27FC236}">
                  <a16:creationId xmlns:a16="http://schemas.microsoft.com/office/drawing/2014/main" id="{DFD971EE-D4C5-400F-B6E7-38EC83065F8F}"/>
                </a:ext>
              </a:extLst>
            </p:cNvPr>
            <p:cNvSpPr/>
            <p:nvPr/>
          </p:nvSpPr>
          <p:spPr bwMode="auto">
            <a:xfrm>
              <a:off x="2244728" y="1773793"/>
              <a:ext cx="1412872" cy="216000"/>
            </a:xfrm>
            <a:prstGeom prst="roundRect">
              <a:avLst>
                <a:gd name="adj" fmla="val 0"/>
              </a:avLst>
            </a:prstGeom>
            <a:solidFill>
              <a:srgbClr val="4CCF36">
                <a:alpha val="1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모서리가 둥근 직사각형 4">
              <a:extLst>
                <a:ext uri="{FF2B5EF4-FFF2-40B4-BE49-F238E27FC236}">
                  <a16:creationId xmlns:a16="http://schemas.microsoft.com/office/drawing/2014/main" id="{3DDCD784-1871-41A1-832C-51349EB6DB6B}"/>
                </a:ext>
              </a:extLst>
            </p:cNvPr>
            <p:cNvSpPr/>
            <p:nvPr/>
          </p:nvSpPr>
          <p:spPr bwMode="auto">
            <a:xfrm>
              <a:off x="2708024" y="2359009"/>
              <a:ext cx="1662808" cy="216000"/>
            </a:xfrm>
            <a:prstGeom prst="roundRect">
              <a:avLst>
                <a:gd name="adj" fmla="val 0"/>
              </a:avLst>
            </a:prstGeom>
            <a:solidFill>
              <a:srgbClr val="4CCF36">
                <a:alpha val="1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모서리가 둥근 직사각형 4">
              <a:extLst>
                <a:ext uri="{FF2B5EF4-FFF2-40B4-BE49-F238E27FC236}">
                  <a16:creationId xmlns:a16="http://schemas.microsoft.com/office/drawing/2014/main" id="{256FA5BC-4F03-4649-B719-D05DA4623DF3}"/>
                </a:ext>
              </a:extLst>
            </p:cNvPr>
            <p:cNvSpPr/>
            <p:nvPr/>
          </p:nvSpPr>
          <p:spPr bwMode="auto">
            <a:xfrm>
              <a:off x="1525400" y="3307051"/>
              <a:ext cx="2880000" cy="216000"/>
            </a:xfrm>
            <a:prstGeom prst="roundRect">
              <a:avLst>
                <a:gd name="adj" fmla="val 0"/>
              </a:avLst>
            </a:prstGeom>
            <a:solidFill>
              <a:srgbClr val="4CCF36">
                <a:alpha val="1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모서리가 둥근 직사각형 4">
              <a:extLst>
                <a:ext uri="{FF2B5EF4-FFF2-40B4-BE49-F238E27FC236}">
                  <a16:creationId xmlns:a16="http://schemas.microsoft.com/office/drawing/2014/main" id="{496D2A4C-65F1-44CD-89A4-6458F367019F}"/>
                </a:ext>
              </a:extLst>
            </p:cNvPr>
            <p:cNvSpPr/>
            <p:nvPr/>
          </p:nvSpPr>
          <p:spPr bwMode="auto">
            <a:xfrm>
              <a:off x="1715900" y="4825069"/>
              <a:ext cx="1872000" cy="216000"/>
            </a:xfrm>
            <a:prstGeom prst="roundRect">
              <a:avLst>
                <a:gd name="adj" fmla="val 0"/>
              </a:avLst>
            </a:prstGeom>
            <a:solidFill>
              <a:srgbClr val="FF66FF">
                <a:alpha val="15000"/>
              </a:srgbClr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" name="모서리가 둥근 직사각형 4">
              <a:extLst>
                <a:ext uri="{FF2B5EF4-FFF2-40B4-BE49-F238E27FC236}">
                  <a16:creationId xmlns:a16="http://schemas.microsoft.com/office/drawing/2014/main" id="{69033344-65B3-45E0-B4C7-75C7BD443F38}"/>
                </a:ext>
              </a:extLst>
            </p:cNvPr>
            <p:cNvSpPr/>
            <p:nvPr/>
          </p:nvSpPr>
          <p:spPr bwMode="auto">
            <a:xfrm>
              <a:off x="3630266" y="4825069"/>
              <a:ext cx="1872000" cy="216000"/>
            </a:xfrm>
            <a:prstGeom prst="roundRect">
              <a:avLst>
                <a:gd name="adj" fmla="val 0"/>
              </a:avLst>
            </a:prstGeom>
            <a:solidFill>
              <a:srgbClr val="FF66FF">
                <a:alpha val="15000"/>
              </a:srgbClr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모서리가 둥근 직사각형 4">
              <a:extLst>
                <a:ext uri="{FF2B5EF4-FFF2-40B4-BE49-F238E27FC236}">
                  <a16:creationId xmlns:a16="http://schemas.microsoft.com/office/drawing/2014/main" id="{AD8D29B9-3804-4765-BBE2-281AD64E45B0}"/>
                </a:ext>
              </a:extLst>
            </p:cNvPr>
            <p:cNvSpPr/>
            <p:nvPr/>
          </p:nvSpPr>
          <p:spPr bwMode="auto">
            <a:xfrm>
              <a:off x="2275068" y="5202553"/>
              <a:ext cx="1404000" cy="216000"/>
            </a:xfrm>
            <a:prstGeom prst="roundRect">
              <a:avLst>
                <a:gd name="adj" fmla="val 0"/>
              </a:avLst>
            </a:prstGeom>
            <a:solidFill>
              <a:srgbClr val="FF66FF">
                <a:alpha val="15000"/>
              </a:srgbClr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B7B9B06-A740-4840-B20B-4900F8D573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43899" y="174184"/>
            <a:ext cx="538843" cy="53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00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307F99-F330-4314-B597-E133C52B4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XML </a:t>
            </a:r>
            <a:r>
              <a:rPr lang="ko-KR" altLang="en-US" dirty="0"/>
              <a:t>소스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D454BF-7EF3-4D89-B8F2-F6D26E116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048219"/>
            <a:ext cx="4276725" cy="5381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63E22E-F8B8-4247-820E-B82BCCC4B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299" y="1048218"/>
            <a:ext cx="4099426" cy="5381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E0ABC7-A2B0-4A5A-9C40-BA5FB41E68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510" y="3429000"/>
            <a:ext cx="162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3773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600BB-4278-445F-8ECD-D91777882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</a:t>
            </a:r>
            <a:r>
              <a:rPr lang="ko-KR" altLang="en-US" dirty="0"/>
              <a:t> 소스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5C2F92-05C1-4637-8C58-607B55ACC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72" y="1036982"/>
            <a:ext cx="8183656" cy="5426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4F4E51D8-DFFF-4919-9D1C-C34E55F97C8D}"/>
              </a:ext>
            </a:extLst>
          </p:cNvPr>
          <p:cNvSpPr/>
          <p:nvPr/>
        </p:nvSpPr>
        <p:spPr bwMode="auto">
          <a:xfrm>
            <a:off x="2438400" y="4500306"/>
            <a:ext cx="3168000" cy="216000"/>
          </a:xfrm>
          <a:prstGeom prst="roundRect">
            <a:avLst>
              <a:gd name="adj" fmla="val 0"/>
            </a:avLst>
          </a:prstGeom>
          <a:solidFill>
            <a:srgbClr val="FF66FF">
              <a:alpha val="10000"/>
            </a:srgbClr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FDF517DA-D19E-4C15-9AF8-48C864E5C56B}"/>
              </a:ext>
            </a:extLst>
          </p:cNvPr>
          <p:cNvSpPr/>
          <p:nvPr/>
        </p:nvSpPr>
        <p:spPr bwMode="auto">
          <a:xfrm>
            <a:off x="2438400" y="5459069"/>
            <a:ext cx="3168000" cy="216000"/>
          </a:xfrm>
          <a:prstGeom prst="roundRect">
            <a:avLst>
              <a:gd name="adj" fmla="val 0"/>
            </a:avLst>
          </a:prstGeom>
          <a:solidFill>
            <a:srgbClr val="FF66FF">
              <a:alpha val="10000"/>
            </a:srgbClr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0BD4B85-3BF2-432A-8FED-2B7AF094A7FE}"/>
              </a:ext>
            </a:extLst>
          </p:cNvPr>
          <p:cNvGrpSpPr/>
          <p:nvPr/>
        </p:nvGrpSpPr>
        <p:grpSpPr>
          <a:xfrm>
            <a:off x="1417816" y="3326826"/>
            <a:ext cx="7128000" cy="612000"/>
            <a:chOff x="1417816" y="3326826"/>
            <a:chExt cx="7128000" cy="612000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F5E529-D7E5-4828-AA9B-622500B4E0E1}"/>
                </a:ext>
              </a:extLst>
            </p:cNvPr>
            <p:cNvSpPr/>
            <p:nvPr/>
          </p:nvSpPr>
          <p:spPr bwMode="auto">
            <a:xfrm>
              <a:off x="1417816" y="3326826"/>
              <a:ext cx="7128000" cy="612000"/>
            </a:xfrm>
            <a:prstGeom prst="roundRect">
              <a:avLst>
                <a:gd name="adj" fmla="val 0"/>
              </a:avLst>
            </a:prstGeom>
            <a:solidFill>
              <a:srgbClr val="FF66FF">
                <a:alpha val="10000"/>
              </a:srgbClr>
            </a:solidFill>
            <a:ln w="952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875150E-3B6B-4816-93A2-4657518DFE5B}"/>
                </a:ext>
              </a:extLst>
            </p:cNvPr>
            <p:cNvCxnSpPr/>
            <p:nvPr/>
          </p:nvCxnSpPr>
          <p:spPr bwMode="auto">
            <a:xfrm>
              <a:off x="1515035" y="3541058"/>
              <a:ext cx="636494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7175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545FEA-3BE0-4556-B137-5F113F45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pic>
        <p:nvPicPr>
          <p:cNvPr id="6" name="self6_2실행">
            <a:hlinkClick r:id="" action="ppaction://media"/>
            <a:extLst>
              <a:ext uri="{FF2B5EF4-FFF2-40B4-BE49-F238E27FC236}">
                <a16:creationId xmlns:a16="http://schemas.microsoft.com/office/drawing/2014/main" id="{C400BFE1-CE87-4C68-B882-A787398632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390" t="10905" r="2178" b="14647"/>
          <a:stretch/>
        </p:blipFill>
        <p:spPr>
          <a:xfrm>
            <a:off x="2954045" y="1057158"/>
            <a:ext cx="3235911" cy="5223600"/>
          </a:xfrm>
        </p:spPr>
      </p:pic>
    </p:spTree>
    <p:extLst>
      <p:ext uri="{BB962C8B-B14F-4D97-AF65-F5344CB8AC3E}">
        <p14:creationId xmlns:p14="http://schemas.microsoft.com/office/powerpoint/2010/main" val="356937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탭호스트</a:t>
            </a:r>
            <a:r>
              <a:rPr lang="en-US" altLang="ko-KR" sz="2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TabHost</a:t>
            </a:r>
            <a:r>
              <a:rPr lang="en-US" altLang="ko-KR" sz="240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24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sz="1600" dirty="0"/>
              <a:t>여러 탭을 두고 각 탭을 클릭할 때마다 해당 화면이 나오도록 설정하는 뷰 컨테이너</a:t>
            </a:r>
          </a:p>
          <a:p>
            <a:endParaRPr lang="ko-KR" altLang="en-US" dirty="0"/>
          </a:p>
          <a:p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r>
              <a:rPr lang="ko-KR" altLang="en-US" dirty="0"/>
              <a:t>구성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11B9E30-7EF6-4BE8-A7ED-E87F7CF89E7F}"/>
              </a:ext>
            </a:extLst>
          </p:cNvPr>
          <p:cNvGrpSpPr/>
          <p:nvPr/>
        </p:nvGrpSpPr>
        <p:grpSpPr>
          <a:xfrm>
            <a:off x="634519" y="1821875"/>
            <a:ext cx="8103991" cy="1683325"/>
            <a:chOff x="634519" y="1821875"/>
            <a:chExt cx="8103991" cy="1863209"/>
          </a:xfrm>
        </p:grpSpPr>
        <p:pic>
          <p:nvPicPr>
            <p:cNvPr id="4" name="Picture 4" descr="스크린샷 2019-02-04 오후 3.32.07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19" y="1821875"/>
              <a:ext cx="8103991" cy="186320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1569AFD-6187-4A1B-8D82-EEB01F169869}"/>
                    </a:ext>
                  </a:extLst>
                </p14:cNvPr>
                <p14:cNvContentPartPr/>
                <p14:nvPr/>
              </p14:nvContentPartPr>
              <p14:xfrm>
                <a:off x="5453690" y="3338200"/>
                <a:ext cx="825840" cy="190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1569AFD-6187-4A1B-8D82-EEB01F16986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37850" y="3268240"/>
                  <a:ext cx="857160" cy="15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8706B9E-6F88-41EC-8101-FC0C774CF412}"/>
              </a:ext>
            </a:extLst>
          </p:cNvPr>
          <p:cNvGrpSpPr/>
          <p:nvPr/>
        </p:nvGrpSpPr>
        <p:grpSpPr>
          <a:xfrm>
            <a:off x="1326776" y="3676715"/>
            <a:ext cx="7411734" cy="2788546"/>
            <a:chOff x="1326776" y="3676715"/>
            <a:chExt cx="7411734" cy="2788546"/>
          </a:xfrm>
        </p:grpSpPr>
        <p:pic>
          <p:nvPicPr>
            <p:cNvPr id="5" name="Picture 5" descr="스크린샷 2019-02-04 오후 3.32.40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7" t="3759" r="23554" b="5828"/>
            <a:stretch/>
          </p:blipFill>
          <p:spPr>
            <a:xfrm>
              <a:off x="1326776" y="3676715"/>
              <a:ext cx="7411734" cy="2788546"/>
            </a:xfrm>
            <a:prstGeom prst="rect">
              <a:avLst/>
            </a:prstGeom>
            <a:ln w="28575">
              <a:solidFill>
                <a:schemeClr val="bg2">
                  <a:lumMod val="20000"/>
                  <a:lumOff val="80000"/>
                </a:schemeClr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73CEB0B4-DBC9-42E9-9AB4-1A9AD6434232}"/>
                    </a:ext>
                  </a:extLst>
                </p14:cNvPr>
                <p14:cNvContentPartPr/>
                <p14:nvPr/>
              </p14:nvContentPartPr>
              <p14:xfrm>
                <a:off x="1625760" y="3884865"/>
                <a:ext cx="1080000" cy="190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73CEB0B4-DBC9-42E9-9AB4-1A9AD64342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09920" y="3821505"/>
                  <a:ext cx="11113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12E15A7-D5BF-4FEB-B6A7-1422E3318EB9}"/>
                    </a:ext>
                  </a:extLst>
                </p14:cNvPr>
                <p14:cNvContentPartPr/>
                <p14:nvPr/>
              </p14:nvContentPartPr>
              <p14:xfrm>
                <a:off x="2459474" y="4414927"/>
                <a:ext cx="900000" cy="190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12E15A7-D5BF-4FEB-B6A7-1422E3318EB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43634" y="4351567"/>
                  <a:ext cx="9313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CBD30F5-A78A-4B70-9868-2DD96DD9B1C3}"/>
                    </a:ext>
                  </a:extLst>
                </p14:cNvPr>
                <p14:cNvContentPartPr/>
                <p14:nvPr/>
              </p14:nvContentPartPr>
              <p14:xfrm>
                <a:off x="2459474" y="4700652"/>
                <a:ext cx="1620000" cy="190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CBD30F5-A78A-4B70-9868-2DD96DD9B1C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43630" y="4637292"/>
                  <a:ext cx="1651327" cy="14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39400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699899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40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탭호스트</a:t>
            </a:r>
            <a:r>
              <a:rPr lang="en-US" altLang="ko-KR" sz="2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TabHost</a:t>
            </a:r>
            <a:r>
              <a:rPr lang="en-US" altLang="ko-KR" sz="2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ED54BA8-8E3C-4AB2-BFF2-D48A8F646C98}"/>
              </a:ext>
            </a:extLst>
          </p:cNvPr>
          <p:cNvGrpSpPr/>
          <p:nvPr/>
        </p:nvGrpSpPr>
        <p:grpSpPr>
          <a:xfrm>
            <a:off x="648093" y="1934487"/>
            <a:ext cx="7847813" cy="4367701"/>
            <a:chOff x="648093" y="2102474"/>
            <a:chExt cx="7847813" cy="3957668"/>
          </a:xfrm>
        </p:grpSpPr>
        <p:pic>
          <p:nvPicPr>
            <p:cNvPr id="6" name="Picture 2" descr="스크린샷 2019-02-04 오후 3.33.14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93" y="2102474"/>
              <a:ext cx="7847813" cy="3957668"/>
            </a:xfrm>
            <a:prstGeom prst="rect">
              <a:avLst/>
            </a:prstGeom>
          </p:spPr>
        </p:pic>
        <p:sp>
          <p:nvSpPr>
            <p:cNvPr id="4" name="모서리가 둥근 직사각형 4">
              <a:extLst>
                <a:ext uri="{FF2B5EF4-FFF2-40B4-BE49-F238E27FC236}">
                  <a16:creationId xmlns:a16="http://schemas.microsoft.com/office/drawing/2014/main" id="{E75E3E2D-4CED-4EE9-96C6-3FEA68BAF105}"/>
                </a:ext>
              </a:extLst>
            </p:cNvPr>
            <p:cNvSpPr/>
            <p:nvPr/>
          </p:nvSpPr>
          <p:spPr bwMode="auto">
            <a:xfrm>
              <a:off x="5270319" y="3119882"/>
              <a:ext cx="2088000" cy="216000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1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모서리가 둥근 직사각형 4">
              <a:extLst>
                <a:ext uri="{FF2B5EF4-FFF2-40B4-BE49-F238E27FC236}">
                  <a16:creationId xmlns:a16="http://schemas.microsoft.com/office/drawing/2014/main" id="{ED7E1B9C-0B8D-4D26-9EBB-F6D88E8D10DB}"/>
                </a:ext>
              </a:extLst>
            </p:cNvPr>
            <p:cNvSpPr/>
            <p:nvPr/>
          </p:nvSpPr>
          <p:spPr bwMode="auto">
            <a:xfrm>
              <a:off x="5270318" y="4299950"/>
              <a:ext cx="3225587" cy="216000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1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CD6920D-B6E2-41FF-961E-E327EC9A6893}"/>
                </a:ext>
              </a:extLst>
            </p:cNvPr>
            <p:cNvSpPr/>
            <p:nvPr/>
          </p:nvSpPr>
          <p:spPr bwMode="auto">
            <a:xfrm>
              <a:off x="2510027" y="2119884"/>
              <a:ext cx="1775461" cy="324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(@+</a:t>
              </a:r>
              <a:r>
                <a:rPr lang="en-US" altLang="ko-KR" sz="1200" dirty="0"/>
                <a:t>id/</a:t>
              </a:r>
              <a:r>
                <a:rPr lang="en-US" altLang="ko-KR" sz="1200" b="1" dirty="0">
                  <a:solidFill>
                    <a:srgbClr val="0070C0"/>
                  </a:solidFill>
                </a:rPr>
                <a:t>tabHost</a:t>
              </a:r>
              <a:r>
                <a: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)</a:t>
              </a:r>
              <a:endPara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583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뷰 컨테이너 ▶ </a:t>
            </a:r>
            <a:r>
              <a:rPr lang="en-US" altLang="ko-KR" dirty="0"/>
              <a:t>“Chap6_17”: </a:t>
            </a:r>
            <a:r>
              <a:rPr lang="ko-KR" altLang="en-US" dirty="0"/>
              <a:t>실행결과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95D25E-9147-43D6-98B2-CE73297A34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5" y="1719000"/>
            <a:ext cx="2025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B9F332-1052-41E7-8C8E-26B796CDA5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500" y="1719000"/>
            <a:ext cx="2025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1B3BA2-D7A5-4EDE-9E61-200F3C6B26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835" y="1719000"/>
            <a:ext cx="2025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940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뷰 컨테이너 ▶ </a:t>
            </a:r>
            <a:r>
              <a:rPr lang="en-US" altLang="ko-KR" dirty="0"/>
              <a:t>“Self6_3”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0A28EF-3D93-4FC5-A23C-711EDBD2631A}"/>
              </a:ext>
            </a:extLst>
          </p:cNvPr>
          <p:cNvGrpSpPr/>
          <p:nvPr/>
        </p:nvGrpSpPr>
        <p:grpSpPr>
          <a:xfrm>
            <a:off x="369665" y="1147147"/>
            <a:ext cx="8404670" cy="5083323"/>
            <a:chOff x="436514" y="1147147"/>
            <a:chExt cx="8404670" cy="5083323"/>
          </a:xfrm>
        </p:grpSpPr>
        <p:pic>
          <p:nvPicPr>
            <p:cNvPr id="15" name="Picture 1" descr="스크린샷 2019-02-04 오후 3.38.08.png">
              <a:extLst>
                <a:ext uri="{FF2B5EF4-FFF2-40B4-BE49-F238E27FC236}">
                  <a16:creationId xmlns:a16="http://schemas.microsoft.com/office/drawing/2014/main" id="{45549A2B-00C1-4FF1-8EB4-521A29BC8F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" t="1111" r="477"/>
            <a:stretch/>
          </p:blipFill>
          <p:spPr bwMode="auto">
            <a:xfrm>
              <a:off x="436514" y="1147147"/>
              <a:ext cx="8404670" cy="5083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모서리가 둥근 직사각형 4">
              <a:extLst>
                <a:ext uri="{FF2B5EF4-FFF2-40B4-BE49-F238E27FC236}">
                  <a16:creationId xmlns:a16="http://schemas.microsoft.com/office/drawing/2014/main" id="{6BF1BB20-193B-4D16-B206-1D361E3C82A0}"/>
                </a:ext>
              </a:extLst>
            </p:cNvPr>
            <p:cNvSpPr/>
            <p:nvPr/>
          </p:nvSpPr>
          <p:spPr bwMode="auto">
            <a:xfrm>
              <a:off x="829737" y="2315284"/>
              <a:ext cx="1872000" cy="180000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1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모서리가 둥근 직사각형 4">
              <a:extLst>
                <a:ext uri="{FF2B5EF4-FFF2-40B4-BE49-F238E27FC236}">
                  <a16:creationId xmlns:a16="http://schemas.microsoft.com/office/drawing/2014/main" id="{97832B33-2D4C-4FE3-91B9-5D7B2F592CAD}"/>
                </a:ext>
              </a:extLst>
            </p:cNvPr>
            <p:cNvSpPr/>
            <p:nvPr/>
          </p:nvSpPr>
          <p:spPr bwMode="auto">
            <a:xfrm>
              <a:off x="3094960" y="2315284"/>
              <a:ext cx="720000" cy="180000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1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모서리가 둥근 직사각형 4">
              <a:extLst>
                <a:ext uri="{FF2B5EF4-FFF2-40B4-BE49-F238E27FC236}">
                  <a16:creationId xmlns:a16="http://schemas.microsoft.com/office/drawing/2014/main" id="{39B05160-DCB1-409F-AABF-79F95A69FBAE}"/>
                </a:ext>
              </a:extLst>
            </p:cNvPr>
            <p:cNvSpPr/>
            <p:nvPr/>
          </p:nvSpPr>
          <p:spPr bwMode="auto">
            <a:xfrm>
              <a:off x="5057872" y="2784676"/>
              <a:ext cx="1080000" cy="180000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1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모서리가 둥근 직사각형 4">
              <a:extLst>
                <a:ext uri="{FF2B5EF4-FFF2-40B4-BE49-F238E27FC236}">
                  <a16:creationId xmlns:a16="http://schemas.microsoft.com/office/drawing/2014/main" id="{8C3F289E-90B6-4BAA-A004-819928A9A95F}"/>
                </a:ext>
              </a:extLst>
            </p:cNvPr>
            <p:cNvSpPr/>
            <p:nvPr/>
          </p:nvSpPr>
          <p:spPr bwMode="auto">
            <a:xfrm>
              <a:off x="2259808" y="3688808"/>
              <a:ext cx="1584000" cy="180000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1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9400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A3FD3-6253-4ACB-B4DB-D32FF7891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6D06AC2-EFFA-4ED2-953C-2F262200012B}"/>
              </a:ext>
            </a:extLst>
          </p:cNvPr>
          <p:cNvGrpSpPr/>
          <p:nvPr/>
        </p:nvGrpSpPr>
        <p:grpSpPr>
          <a:xfrm>
            <a:off x="408729" y="1335517"/>
            <a:ext cx="2227500" cy="3960000"/>
            <a:chOff x="408729" y="1335517"/>
            <a:chExt cx="2227500" cy="3960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81E98C2-5701-4004-88BC-0373F12DD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9" y="1335517"/>
              <a:ext cx="2227500" cy="39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A33DCD5-A04C-4A64-999F-4F2125CEA930}"/>
                </a:ext>
              </a:extLst>
            </p:cNvPr>
            <p:cNvSpPr/>
            <p:nvPr/>
          </p:nvSpPr>
          <p:spPr bwMode="auto">
            <a:xfrm>
              <a:off x="517224" y="4741220"/>
              <a:ext cx="368511" cy="281940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EC4AC5-D738-489B-8598-04581BB4C5FF}"/>
              </a:ext>
            </a:extLst>
          </p:cNvPr>
          <p:cNvGrpSpPr/>
          <p:nvPr/>
        </p:nvGrpSpPr>
        <p:grpSpPr>
          <a:xfrm>
            <a:off x="2444165" y="1630144"/>
            <a:ext cx="2227500" cy="3960000"/>
            <a:chOff x="2444165" y="1630144"/>
            <a:chExt cx="2227500" cy="3960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F588438-A148-4B5F-8268-05123217D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4165" y="1630144"/>
              <a:ext cx="2227500" cy="39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34377FE-2B30-45E6-90AF-2F37D60AA3E4}"/>
                </a:ext>
              </a:extLst>
            </p:cNvPr>
            <p:cNvSpPr/>
            <p:nvPr/>
          </p:nvSpPr>
          <p:spPr bwMode="auto">
            <a:xfrm>
              <a:off x="3101928" y="5029200"/>
              <a:ext cx="368511" cy="281940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1D59D7A-9832-40C7-B84D-A33384C41341}"/>
              </a:ext>
            </a:extLst>
          </p:cNvPr>
          <p:cNvGrpSpPr/>
          <p:nvPr/>
        </p:nvGrpSpPr>
        <p:grpSpPr>
          <a:xfrm>
            <a:off x="4465856" y="1933415"/>
            <a:ext cx="2227500" cy="3960000"/>
            <a:chOff x="4465856" y="1933415"/>
            <a:chExt cx="2227500" cy="3960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94AA793-DC6B-4BBB-AA07-BAE345A16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5856" y="1933415"/>
              <a:ext cx="2227500" cy="39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17B123B-296B-46CE-AB73-E3F747A5A197}"/>
                </a:ext>
              </a:extLst>
            </p:cNvPr>
            <p:cNvSpPr/>
            <p:nvPr/>
          </p:nvSpPr>
          <p:spPr bwMode="auto">
            <a:xfrm>
              <a:off x="5685809" y="5339334"/>
              <a:ext cx="368511" cy="281940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A5CB364-7EEF-4327-9B1F-9A96DFAD671D}"/>
              </a:ext>
            </a:extLst>
          </p:cNvPr>
          <p:cNvGrpSpPr/>
          <p:nvPr/>
        </p:nvGrpSpPr>
        <p:grpSpPr>
          <a:xfrm>
            <a:off x="6508434" y="2236686"/>
            <a:ext cx="2227500" cy="3960000"/>
            <a:chOff x="6508434" y="2236686"/>
            <a:chExt cx="2227500" cy="3960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C0DE716-B164-4B18-B905-6D0D1208F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8434" y="2236686"/>
              <a:ext cx="2227500" cy="39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644260F-18D3-487F-BF8D-0D7F463E4B5B}"/>
                </a:ext>
              </a:extLst>
            </p:cNvPr>
            <p:cNvSpPr/>
            <p:nvPr/>
          </p:nvSpPr>
          <p:spPr bwMode="auto">
            <a:xfrm>
              <a:off x="8277432" y="5650992"/>
              <a:ext cx="368511" cy="281940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31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altLang="ko-KR" sz="2800" b="1" dirty="0">
                <a:latin typeface="+mn-ea"/>
                <a:ea typeface="+mn-ea"/>
              </a:rPr>
              <a:t>01 </a:t>
            </a:r>
            <a:r>
              <a:rPr lang="ko-KR" altLang="en-US" sz="2800" b="1" dirty="0">
                <a:latin typeface="+mn-ea"/>
                <a:ea typeface="+mn-ea"/>
              </a:rPr>
              <a:t>고급 </a:t>
            </a:r>
            <a:r>
              <a:rPr lang="ko-KR" altLang="en-US" sz="2800" b="1" dirty="0" err="1">
                <a:latin typeface="+mn-ea"/>
                <a:ea typeface="+mn-ea"/>
              </a:rPr>
              <a:t>위젯</a:t>
            </a:r>
            <a:endParaRPr lang="en-US" altLang="ko-KR" sz="28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altLang="ko-KR" sz="2800" b="1" dirty="0">
                <a:latin typeface="+mn-ea"/>
                <a:ea typeface="+mn-ea"/>
              </a:rPr>
              <a:t>02 </a:t>
            </a:r>
            <a:r>
              <a:rPr lang="ko-KR" altLang="en-US" sz="2800" b="1" dirty="0">
                <a:solidFill>
                  <a:srgbClr val="0070C0"/>
                </a:solidFill>
                <a:highlight>
                  <a:srgbClr val="FFFF00"/>
                </a:highlight>
                <a:latin typeface="+mn-ea"/>
                <a:ea typeface="+mn-ea"/>
              </a:rPr>
              <a:t>뷰 컨테이너</a:t>
            </a:r>
            <a:endParaRPr lang="en-US" altLang="ko-KR" sz="2800" b="1" dirty="0">
              <a:solidFill>
                <a:srgbClr val="0070C0"/>
              </a:solidFill>
              <a:highlight>
                <a:srgbClr val="FFFF00"/>
              </a:highlight>
              <a:latin typeface="+mn-ea"/>
              <a:ea typeface="+mn-ea"/>
            </a:endParaRPr>
          </a:p>
          <a:p>
            <a:pPr lvl="3">
              <a:spcAft>
                <a:spcPts val="1000"/>
              </a:spcAft>
            </a:pPr>
            <a:r>
              <a:rPr lang="ko-KR" altLang="en-US" sz="2000" b="1" dirty="0" err="1">
                <a:solidFill>
                  <a:srgbClr val="0070C0"/>
                </a:solidFill>
                <a:latin typeface="+mn-ea"/>
                <a:ea typeface="+mn-ea"/>
              </a:rPr>
              <a:t>스크롤뷰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en-US" altLang="ko-KR" sz="2000" b="1" dirty="0" err="1">
                <a:solidFill>
                  <a:srgbClr val="0070C0"/>
                </a:solidFill>
                <a:latin typeface="+mn-ea"/>
                <a:ea typeface="+mn-ea"/>
              </a:rPr>
              <a:t>ScrollView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  <a:p>
            <a:pPr lvl="3">
              <a:spcAft>
                <a:spcPts val="1000"/>
              </a:spcAft>
            </a:pPr>
            <a:r>
              <a:rPr lang="ko-KR" altLang="en-US" sz="2000" b="1" dirty="0">
                <a:solidFill>
                  <a:srgbClr val="0070C0"/>
                </a:solidFill>
                <a:latin typeface="+mn-ea"/>
                <a:ea typeface="+mn-ea"/>
              </a:rPr>
              <a:t>슬라이딩 </a:t>
            </a:r>
            <a:r>
              <a:rPr lang="ko-KR" altLang="en-US" sz="2000" b="1" dirty="0" err="1">
                <a:solidFill>
                  <a:srgbClr val="0070C0"/>
                </a:solidFill>
                <a:latin typeface="+mn-ea"/>
                <a:ea typeface="+mn-ea"/>
              </a:rPr>
              <a:t>드로어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en-US" altLang="ko-KR" sz="2000" b="1" dirty="0" err="1">
                <a:solidFill>
                  <a:srgbClr val="0070C0"/>
                </a:solidFill>
                <a:latin typeface="+mn-ea"/>
                <a:ea typeface="+mn-ea"/>
              </a:rPr>
              <a:t>SlidingDrawer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  <a:ea typeface="+mn-ea"/>
              </a:rPr>
              <a:t>) </a:t>
            </a:r>
          </a:p>
          <a:p>
            <a:pPr lvl="3">
              <a:spcAft>
                <a:spcPts val="1000"/>
              </a:spcAft>
            </a:pPr>
            <a:r>
              <a:rPr lang="ko-KR" altLang="en-US" sz="2000" b="1" dirty="0" err="1">
                <a:solidFill>
                  <a:srgbClr val="0070C0"/>
                </a:solidFill>
                <a:latin typeface="+mn-ea"/>
                <a:ea typeface="+mn-ea"/>
              </a:rPr>
              <a:t>뷰플리퍼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en-US" altLang="ko-KR" sz="2000" b="1" dirty="0" err="1">
                <a:solidFill>
                  <a:srgbClr val="0070C0"/>
                </a:solidFill>
                <a:latin typeface="+mn-ea"/>
                <a:ea typeface="+mn-ea"/>
              </a:rPr>
              <a:t>ViewFlipper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  <a:p>
            <a:pPr lvl="3">
              <a:spcAft>
                <a:spcPts val="1000"/>
              </a:spcAft>
            </a:pPr>
            <a:r>
              <a:rPr lang="ko-KR" altLang="en-US" sz="2000" b="1" dirty="0" err="1">
                <a:solidFill>
                  <a:srgbClr val="0070C0"/>
                </a:solidFill>
                <a:latin typeface="+mn-ea"/>
                <a:ea typeface="+mn-ea"/>
              </a:rPr>
              <a:t>액션바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en-US" altLang="ko-KR" sz="2000" b="1" dirty="0" err="1">
                <a:solidFill>
                  <a:srgbClr val="0070C0"/>
                </a:solidFill>
                <a:latin typeface="+mn-ea"/>
                <a:ea typeface="+mn-ea"/>
              </a:rPr>
              <a:t>ActionBar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  <a:p>
            <a:pPr lvl="3">
              <a:spcAft>
                <a:spcPts val="1000"/>
              </a:spcAft>
            </a:pPr>
            <a:r>
              <a:rPr lang="ko-KR" altLang="en-US" sz="2000" b="1" dirty="0" err="1">
                <a:solidFill>
                  <a:srgbClr val="0070C0"/>
                </a:solidFill>
                <a:latin typeface="+mn-ea"/>
                <a:ea typeface="+mn-ea"/>
              </a:rPr>
              <a:t>프래그먼트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  <a:ea typeface="+mn-ea"/>
              </a:rPr>
              <a:t>(Fragment)</a:t>
            </a:r>
          </a:p>
          <a:p>
            <a:pPr lvl="3">
              <a:spcAft>
                <a:spcPts val="1000"/>
              </a:spcAft>
            </a:pPr>
            <a:r>
              <a:rPr lang="ko-KR" altLang="en-US" sz="2000" b="1" dirty="0" err="1">
                <a:solidFill>
                  <a:srgbClr val="0070C0"/>
                </a:solidFill>
                <a:latin typeface="+mn-ea"/>
                <a:ea typeface="+mn-ea"/>
              </a:rPr>
              <a:t>웹뷰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  <a:ea typeface="+mn-ea"/>
              </a:rPr>
              <a:t>(WebView)</a:t>
            </a:r>
            <a:endParaRPr lang="ko-KR" altLang="en-US" sz="20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뷰 컨테이너 ▶ </a:t>
            </a:r>
            <a:r>
              <a:rPr lang="ko-KR" altLang="en-US" sz="2400" dirty="0"/>
              <a:t>복잡한 기능의 </a:t>
            </a:r>
            <a:r>
              <a:rPr lang="ko-KR" altLang="en-US" sz="2400"/>
              <a:t>뷰 컨테이너</a:t>
            </a:r>
            <a:endParaRPr lang="ko-KR" altLang="en-US" dirty="0">
              <a:solidFill>
                <a:srgbClr val="FF66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2400" dirty="0" err="1">
                <a:solidFill>
                  <a:srgbClr val="0070C0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액션바</a:t>
            </a:r>
            <a:r>
              <a:rPr lang="en-US" altLang="ko-KR" sz="2400" dirty="0">
                <a:solidFill>
                  <a:srgbClr val="0070C0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dirty="0" err="1">
                <a:solidFill>
                  <a:srgbClr val="0070C0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ActionBar</a:t>
            </a:r>
            <a:r>
              <a:rPr lang="en-US" altLang="ko-KR" sz="2400" dirty="0">
                <a:solidFill>
                  <a:srgbClr val="0070C0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ko-KR" altLang="en-US" dirty="0" err="1"/>
              <a:t>액션바</a:t>
            </a:r>
            <a:r>
              <a:rPr lang="en-US" altLang="ko-KR" dirty="0"/>
              <a:t>(Action Bar)</a:t>
            </a:r>
            <a:r>
              <a:rPr lang="ko-KR" altLang="en-US" dirty="0"/>
              <a:t>는 </a:t>
            </a:r>
            <a:r>
              <a:rPr lang="ko-KR" altLang="en-US" dirty="0" err="1"/>
              <a:t>허니콤</a:t>
            </a:r>
            <a:r>
              <a:rPr lang="en-US" altLang="ko-KR" dirty="0"/>
              <a:t>(Android 3.0, API 11)</a:t>
            </a:r>
            <a:r>
              <a:rPr lang="ko-KR" altLang="en-US" dirty="0"/>
              <a:t>에서 </a:t>
            </a:r>
            <a:r>
              <a:rPr lang="ko-KR" altLang="en-US" dirty="0" err="1"/>
              <a:t>태블릿과</a:t>
            </a:r>
            <a:r>
              <a:rPr lang="ko-KR" altLang="en-US" dirty="0"/>
              <a:t> 같은 대형 화면에서 여러 화면을 사용하기 위해서 고안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ko-KR" altLang="en-US" dirty="0" err="1"/>
              <a:t>태블릿</a:t>
            </a:r>
            <a:r>
              <a:rPr lang="en-US" altLang="ko-KR" dirty="0"/>
              <a:t>, </a:t>
            </a:r>
            <a:r>
              <a:rPr lang="ko-KR" altLang="en-US" dirty="0" err="1"/>
              <a:t>스마트폰</a:t>
            </a:r>
            <a:r>
              <a:rPr lang="ko-KR" altLang="en-US" dirty="0"/>
              <a:t> 등 다양한 크기의 화면을 디자인하는 데 활용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ko-KR" altLang="en-US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2400" dirty="0" err="1">
                <a:solidFill>
                  <a:srgbClr val="0070C0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프래그먼트</a:t>
            </a:r>
            <a:r>
              <a:rPr lang="en-US" altLang="ko-KR" sz="2400" dirty="0">
                <a:solidFill>
                  <a:srgbClr val="0070C0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(Fragment)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ko-KR" altLang="en-US" dirty="0"/>
              <a:t>액티비티보다 작은 단위의 화면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ko-KR" altLang="en-US" dirty="0" err="1"/>
              <a:t>프래그먼트를</a:t>
            </a:r>
            <a:r>
              <a:rPr lang="ko-KR" altLang="en-US" dirty="0"/>
              <a:t> 사용하면 대형 화면에서 </a:t>
            </a:r>
            <a:r>
              <a:rPr lang="ko-KR" altLang="en-US" dirty="0" err="1"/>
              <a:t>액티비티</a:t>
            </a:r>
            <a:r>
              <a:rPr lang="ko-KR" altLang="en-US" dirty="0"/>
              <a:t> 화면을 분할해서 표현 가능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ko-KR" altLang="en-US" dirty="0" err="1"/>
              <a:t>스마트폰과</a:t>
            </a:r>
            <a:r>
              <a:rPr lang="ko-KR" altLang="en-US" dirty="0"/>
              <a:t> 같은 소형 화면에서는 화면의 분할보다는 실행 중에 화면을 동적으로 추가</a:t>
            </a:r>
            <a:r>
              <a:rPr lang="en-US" altLang="ko-KR" dirty="0"/>
              <a:t>, </a:t>
            </a:r>
            <a:r>
              <a:rPr lang="ko-KR" altLang="en-US" dirty="0"/>
              <a:t>제거하는 데 더 많이 활용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9400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FD42D59-A69A-4717-BD35-ECD70C0046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56" y="1599662"/>
            <a:ext cx="243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액션바</a:t>
            </a:r>
            <a:r>
              <a:rPr lang="ko-KR" altLang="en-US" dirty="0"/>
              <a:t> ▶</a:t>
            </a:r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Chap6_19</a:t>
            </a:r>
            <a:r>
              <a:rPr lang="en-US" altLang="ko-KR" dirty="0"/>
              <a:t>”: XML </a:t>
            </a:r>
            <a:r>
              <a:rPr lang="ko-KR" altLang="en-US" dirty="0"/>
              <a:t>소스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66D905-343E-464C-9E8F-30908479E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44" y="1030941"/>
            <a:ext cx="5722319" cy="5457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CA1519-F5DA-41DC-8845-1C3BA91140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43899" y="174184"/>
            <a:ext cx="538843" cy="53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00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87DC4-48DE-42A7-92B6-DE83F581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액션바</a:t>
            </a:r>
            <a:r>
              <a:rPr lang="ko-KR" altLang="en-US" dirty="0"/>
              <a:t> ▶ </a:t>
            </a:r>
            <a:r>
              <a:rPr lang="en-US" altLang="ko-KR" dirty="0"/>
              <a:t>Themes </a:t>
            </a:r>
            <a:r>
              <a:rPr lang="ko-KR" altLang="en-US" dirty="0"/>
              <a:t>수정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6AAA13C-CE92-40AB-A1F3-95E56F25952C}"/>
              </a:ext>
            </a:extLst>
          </p:cNvPr>
          <p:cNvGrpSpPr/>
          <p:nvPr/>
        </p:nvGrpSpPr>
        <p:grpSpPr>
          <a:xfrm>
            <a:off x="647318" y="1132367"/>
            <a:ext cx="7662272" cy="2384769"/>
            <a:chOff x="125506" y="1158019"/>
            <a:chExt cx="7662272" cy="238476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CB8ECFB-5C1C-445D-85D6-B8B665F28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506" y="1158019"/>
              <a:ext cx="6237657" cy="14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48D50AA-837E-4BBE-BCFE-BA7C73F3E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260"/>
            <a:stretch/>
          </p:blipFill>
          <p:spPr>
            <a:xfrm>
              <a:off x="5357778" y="1653249"/>
              <a:ext cx="2430000" cy="18895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2688FD8-9CAD-4B95-9082-AA4E97353FD7}"/>
              </a:ext>
            </a:extLst>
          </p:cNvPr>
          <p:cNvGrpSpPr/>
          <p:nvPr/>
        </p:nvGrpSpPr>
        <p:grpSpPr>
          <a:xfrm>
            <a:off x="359376" y="3795971"/>
            <a:ext cx="8425248" cy="2384769"/>
            <a:chOff x="359376" y="3795971"/>
            <a:chExt cx="8425248" cy="238476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98617ED-F6CB-4E13-8A4A-57E47DB8A2DF}"/>
                </a:ext>
              </a:extLst>
            </p:cNvPr>
            <p:cNvGrpSpPr/>
            <p:nvPr/>
          </p:nvGrpSpPr>
          <p:grpSpPr>
            <a:xfrm>
              <a:off x="359376" y="3795971"/>
              <a:ext cx="8425248" cy="2384769"/>
              <a:chOff x="125506" y="4038018"/>
              <a:chExt cx="8425248" cy="238476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90A440C-CDFD-4455-9CE2-6FE8BDC127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506" y="4038018"/>
                <a:ext cx="6244612" cy="144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900CCFE-59C4-4A2B-8E2B-0E853F71BE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6260"/>
              <a:stretch/>
            </p:blipFill>
            <p:spPr>
              <a:xfrm>
                <a:off x="6120754" y="4533248"/>
                <a:ext cx="2430000" cy="188953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55C02BE-358F-4F7A-9222-9AEF50383E41}"/>
                    </a:ext>
                  </a:extLst>
                </p14:cNvPr>
                <p14:cNvContentPartPr/>
                <p14:nvPr/>
              </p14:nvContentPartPr>
              <p14:xfrm>
                <a:off x="5689440" y="4438800"/>
                <a:ext cx="1499040" cy="5083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55C02BE-358F-4F7A-9222-9AEF50383E4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80080" y="4429440"/>
                  <a:ext cx="1517760" cy="52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3A8F959-5F5D-479B-87E8-D43AD4909DA2}"/>
                  </a:ext>
                </a:extLst>
              </p14:cNvPr>
              <p14:cNvContentPartPr/>
              <p14:nvPr/>
            </p14:nvContentPartPr>
            <p14:xfrm>
              <a:off x="4552920" y="1695600"/>
              <a:ext cx="2235600" cy="5781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3A8F959-5F5D-479B-87E8-D43AD4909D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43560" y="1686240"/>
                <a:ext cx="2254320" cy="59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9950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43B02-6C47-48C8-9613-1126DE34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액션바</a:t>
            </a:r>
            <a:r>
              <a:rPr lang="ko-KR" altLang="en-US" dirty="0"/>
              <a:t> ▶</a:t>
            </a:r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Chap6_19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8F7E23-F4F6-4FE4-9CFD-4398FB0A9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07" y="1210235"/>
            <a:ext cx="7990634" cy="52203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8778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DD2DC-BEE0-4118-ABEA-25C14897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액션바</a:t>
            </a:r>
            <a:r>
              <a:rPr lang="ko-KR" altLang="en-US" dirty="0"/>
              <a:t> ▶</a:t>
            </a:r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Chap6_19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5526D8-C16D-42D8-9D44-1CEDE44F3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31" y="1234047"/>
            <a:ext cx="8110538" cy="49157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2650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88C3A-190F-480C-8A5B-3D0B4EDD5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pic>
        <p:nvPicPr>
          <p:cNvPr id="6" name="Chap6_19실행">
            <a:hlinkClick r:id="" action="ppaction://media"/>
            <a:extLst>
              <a:ext uri="{FF2B5EF4-FFF2-40B4-BE49-F238E27FC236}">
                <a16:creationId xmlns:a16="http://schemas.microsoft.com/office/drawing/2014/main" id="{EF458106-29A8-4419-9D46-E80A13A200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697" t="11881" r="5285" b="15698"/>
          <a:stretch/>
        </p:blipFill>
        <p:spPr>
          <a:xfrm>
            <a:off x="3029802" y="1227447"/>
            <a:ext cx="3084397" cy="51339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1861EF3-749F-40B6-8F5B-5AC268469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48219"/>
            <a:ext cx="1736725" cy="445301"/>
          </a:xfrm>
        </p:spPr>
        <p:txBody>
          <a:bodyPr/>
          <a:lstStyle/>
          <a:p>
            <a:r>
              <a:rPr lang="ko-KR" altLang="en-US" dirty="0"/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272188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059CC8-B6AA-4531-A9A3-EDE59442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프래그먼트</a:t>
            </a:r>
            <a:r>
              <a:rPr lang="ko-KR" altLang="en-US" dirty="0"/>
              <a:t> ▶ </a:t>
            </a:r>
            <a:r>
              <a:rPr lang="ko-KR" altLang="en-US" sz="2400" dirty="0">
                <a:solidFill>
                  <a:srgbClr val="0070C0"/>
                </a:solidFill>
              </a:rPr>
              <a:t>프로젝트</a:t>
            </a:r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Chap6_20</a:t>
            </a:r>
            <a:r>
              <a:rPr lang="en-US" altLang="ko-KR" dirty="0"/>
              <a:t>”</a:t>
            </a:r>
            <a:r>
              <a:rPr lang="ko-KR" altLang="en-US" sz="2400" dirty="0">
                <a:solidFill>
                  <a:srgbClr val="0070C0"/>
                </a:solidFill>
              </a:rPr>
              <a:t>파일</a:t>
            </a:r>
            <a:r>
              <a:rPr lang="en-US" altLang="ko-KR" sz="2400" dirty="0">
                <a:solidFill>
                  <a:srgbClr val="0070C0"/>
                </a:solidFill>
              </a:rPr>
              <a:t> </a:t>
            </a:r>
            <a:r>
              <a:rPr lang="ko-KR" altLang="en-US" sz="2400" dirty="0">
                <a:solidFill>
                  <a:srgbClr val="0070C0"/>
                </a:solidFill>
              </a:rPr>
              <a:t>구성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FAD148C-83DA-4430-9498-8AD2106DF821}"/>
              </a:ext>
            </a:extLst>
          </p:cNvPr>
          <p:cNvGrpSpPr/>
          <p:nvPr/>
        </p:nvGrpSpPr>
        <p:grpSpPr>
          <a:xfrm>
            <a:off x="551609" y="1219869"/>
            <a:ext cx="2725972" cy="2216243"/>
            <a:chOff x="551609" y="1219869"/>
            <a:chExt cx="2725972" cy="221624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8ACA942-9C11-4BFA-B26C-402548719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209"/>
            <a:stretch/>
          </p:blipFill>
          <p:spPr>
            <a:xfrm>
              <a:off x="551609" y="1219869"/>
              <a:ext cx="2725972" cy="22162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모서리가 둥근 직사각형 4">
              <a:extLst>
                <a:ext uri="{FF2B5EF4-FFF2-40B4-BE49-F238E27FC236}">
                  <a16:creationId xmlns:a16="http://schemas.microsoft.com/office/drawing/2014/main" id="{97E0303E-2D5D-4F0B-977F-F0C7CC5FFA2A}"/>
                </a:ext>
              </a:extLst>
            </p:cNvPr>
            <p:cNvSpPr/>
            <p:nvPr/>
          </p:nvSpPr>
          <p:spPr bwMode="auto">
            <a:xfrm>
              <a:off x="1397147" y="2327990"/>
              <a:ext cx="1437493" cy="1108122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1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59B0C06-AD9C-4277-9469-0F01F3401EA7}"/>
              </a:ext>
            </a:extLst>
          </p:cNvPr>
          <p:cNvGrpSpPr/>
          <p:nvPr/>
        </p:nvGrpSpPr>
        <p:grpSpPr>
          <a:xfrm>
            <a:off x="551609" y="3864864"/>
            <a:ext cx="2725972" cy="2204242"/>
            <a:chOff x="551609" y="3864864"/>
            <a:chExt cx="2725972" cy="220424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AEAD93-96B5-44A5-84D8-1695D3E80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50"/>
            <a:stretch/>
          </p:blipFill>
          <p:spPr>
            <a:xfrm>
              <a:off x="551609" y="3864864"/>
              <a:ext cx="2725972" cy="22042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모서리가 둥근 직사각형 4">
              <a:extLst>
                <a:ext uri="{FF2B5EF4-FFF2-40B4-BE49-F238E27FC236}">
                  <a16:creationId xmlns:a16="http://schemas.microsoft.com/office/drawing/2014/main" id="{EBE0F7A3-EA74-4F05-A97F-DEE48F5FF9AB}"/>
                </a:ext>
              </a:extLst>
            </p:cNvPr>
            <p:cNvSpPr/>
            <p:nvPr/>
          </p:nvSpPr>
          <p:spPr bwMode="auto">
            <a:xfrm>
              <a:off x="1322118" y="4799548"/>
              <a:ext cx="1827128" cy="1247701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1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50554CE-21E9-4105-B629-E23D6AECF5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058" y="1219869"/>
            <a:ext cx="2227500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4052949C-8571-4194-B447-6FFECD5DA164}"/>
              </a:ext>
            </a:extLst>
          </p:cNvPr>
          <p:cNvGrpSpPr/>
          <p:nvPr/>
        </p:nvGrpSpPr>
        <p:grpSpPr>
          <a:xfrm>
            <a:off x="4399704" y="1632124"/>
            <a:ext cx="2227500" cy="3960000"/>
            <a:chOff x="4399704" y="1632124"/>
            <a:chExt cx="2227500" cy="3960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EE549F8-4DC1-4F66-9492-8555FE1AC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704" y="1632124"/>
              <a:ext cx="2227500" cy="39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E4FAC40-92C5-400B-B607-9F01931F95BF}"/>
                    </a:ext>
                  </a:extLst>
                </p14:cNvPr>
                <p14:cNvContentPartPr/>
                <p14:nvPr/>
              </p14:nvContentPartPr>
              <p14:xfrm>
                <a:off x="5035680" y="1994040"/>
                <a:ext cx="228960" cy="1717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E4FAC40-92C5-400B-B607-9F01931F95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26320" y="1984680"/>
                  <a:ext cx="24768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5F49EBD-A167-49AA-9828-378852D057F3}"/>
              </a:ext>
            </a:extLst>
          </p:cNvPr>
          <p:cNvGrpSpPr/>
          <p:nvPr/>
        </p:nvGrpSpPr>
        <p:grpSpPr>
          <a:xfrm>
            <a:off x="5394350" y="2044379"/>
            <a:ext cx="2227500" cy="3960000"/>
            <a:chOff x="5394350" y="2044379"/>
            <a:chExt cx="2227500" cy="3960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CA18E8A-CEEC-4BF0-9860-7EEEB6B42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350" y="2044379"/>
              <a:ext cx="2227500" cy="39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275398C-6920-4FFA-9712-396EB5E71582}"/>
                    </a:ext>
                  </a:extLst>
                </p14:cNvPr>
                <p14:cNvContentPartPr/>
                <p14:nvPr/>
              </p14:nvContentPartPr>
              <p14:xfrm>
                <a:off x="6451560" y="2419200"/>
                <a:ext cx="286200" cy="2163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275398C-6920-4FFA-9712-396EB5E7158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42200" y="2409840"/>
                  <a:ext cx="30492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6FFCB5D-752D-498A-9A7B-01CAAC8496D4}"/>
              </a:ext>
            </a:extLst>
          </p:cNvPr>
          <p:cNvGrpSpPr/>
          <p:nvPr/>
        </p:nvGrpSpPr>
        <p:grpSpPr>
          <a:xfrm>
            <a:off x="6388996" y="2456633"/>
            <a:ext cx="2227500" cy="3960000"/>
            <a:chOff x="6388996" y="2456633"/>
            <a:chExt cx="2227500" cy="39600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D6C939D-B367-42FF-98B3-C92F57863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996" y="2456633"/>
              <a:ext cx="2227500" cy="39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06397F68-21D4-4BAB-9C41-94C3D458670B}"/>
                    </a:ext>
                  </a:extLst>
                </p14:cNvPr>
                <p14:cNvContentPartPr/>
                <p14:nvPr/>
              </p14:nvContentPartPr>
              <p14:xfrm>
                <a:off x="7912080" y="2838600"/>
                <a:ext cx="228960" cy="1526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06397F68-21D4-4BAB-9C41-94C3D458670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02720" y="2829240"/>
                  <a:ext cx="247680" cy="171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FA67019B-C449-4715-84B9-B77C91695D7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43899" y="174184"/>
            <a:ext cx="538843" cy="53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2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0A284-AAC9-417F-9339-E4DB62A2B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프래그먼트</a:t>
            </a:r>
            <a:r>
              <a:rPr lang="ko-KR" altLang="en-US" dirty="0"/>
              <a:t> ▶ </a:t>
            </a:r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Chap6_20</a:t>
            </a:r>
            <a:r>
              <a:rPr lang="en-US" altLang="ko-KR" dirty="0"/>
              <a:t>”:“</a:t>
            </a:r>
            <a:r>
              <a:rPr lang="en-US" altLang="ko-KR" sz="2400" dirty="0">
                <a:solidFill>
                  <a:srgbClr val="00B050"/>
                </a:solidFill>
              </a:rPr>
              <a:t>activity_main.xml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E4877E-E69A-44F1-9070-CC0810388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29" y="1045948"/>
            <a:ext cx="5541030" cy="55222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65369F-902A-4618-BA40-DB376C72F1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71" y="1647077"/>
            <a:ext cx="243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7244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72DE9-CF24-4B32-8F2E-D58BCFE9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프래그먼트</a:t>
            </a:r>
            <a:r>
              <a:rPr lang="ko-KR" altLang="en-US" dirty="0"/>
              <a:t> ▶</a:t>
            </a:r>
            <a:r>
              <a:rPr lang="en-US" altLang="ko-KR" sz="2400" dirty="0"/>
              <a:t>“</a:t>
            </a:r>
            <a:r>
              <a:rPr lang="en-US" altLang="ko-KR" sz="2400" dirty="0">
                <a:solidFill>
                  <a:srgbClr val="00B050"/>
                </a:solidFill>
              </a:rPr>
              <a:t>frag1.xml</a:t>
            </a:r>
            <a:r>
              <a:rPr lang="en-US" altLang="ko-KR" sz="2400" dirty="0"/>
              <a:t>”,“</a:t>
            </a:r>
            <a:r>
              <a:rPr lang="en-US" altLang="ko-KR" sz="2400" dirty="0">
                <a:solidFill>
                  <a:srgbClr val="00B050"/>
                </a:solidFill>
              </a:rPr>
              <a:t>frag2.xml</a:t>
            </a:r>
            <a:r>
              <a:rPr lang="en-US" altLang="ko-KR" sz="2400" dirty="0"/>
              <a:t>”,“</a:t>
            </a:r>
            <a:r>
              <a:rPr lang="en-US" altLang="ko-KR" sz="2400" dirty="0">
                <a:solidFill>
                  <a:srgbClr val="00B050"/>
                </a:solidFill>
              </a:rPr>
              <a:t>frag3.xml</a:t>
            </a:r>
            <a:r>
              <a:rPr lang="en-US" altLang="ko-KR" sz="2400" dirty="0"/>
              <a:t>”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92DF5B-3663-4495-B5E2-2824E2500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642" y="1126765"/>
            <a:ext cx="1635000" cy="28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77B845-505B-4C13-A852-E8CA4112B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085628"/>
            <a:ext cx="4286250" cy="2962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AA6058-5A6E-4E4A-A962-2CBAA44A1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249" y="2374235"/>
            <a:ext cx="4276725" cy="2981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60669E-831F-476E-B783-8616778F9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0582" y="2241892"/>
            <a:ext cx="1637158" cy="28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A5AAD0-90CE-4D10-9819-0D16DB0E5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222" y="3681892"/>
            <a:ext cx="4210050" cy="2952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D4313B-5FCE-4618-A472-B48A756CA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6680" y="3357018"/>
            <a:ext cx="164285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9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B57CB6-86B2-47EA-B19B-AFBBC480A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98" y="289794"/>
            <a:ext cx="8732562" cy="572056"/>
          </a:xfrm>
        </p:spPr>
        <p:txBody>
          <a:bodyPr/>
          <a:lstStyle/>
          <a:p>
            <a:r>
              <a:rPr lang="ko-KR" altLang="en-US" dirty="0" err="1"/>
              <a:t>프래그먼트</a:t>
            </a:r>
            <a:r>
              <a:rPr lang="ko-KR" altLang="en-US" dirty="0"/>
              <a:t> ▶</a:t>
            </a:r>
            <a:r>
              <a:rPr lang="en-US" altLang="ko-KR" sz="2400" dirty="0"/>
              <a:t>“</a:t>
            </a:r>
            <a:r>
              <a:rPr lang="en-US" altLang="ko-KR" sz="2400" dirty="0">
                <a:solidFill>
                  <a:srgbClr val="00B050"/>
                </a:solidFill>
              </a:rPr>
              <a:t>Frag1.java</a:t>
            </a:r>
            <a:r>
              <a:rPr lang="en-US" altLang="ko-KR" sz="2400" dirty="0"/>
              <a:t>”,“</a:t>
            </a:r>
            <a:r>
              <a:rPr lang="en-US" altLang="ko-KR" sz="2400" dirty="0">
                <a:solidFill>
                  <a:srgbClr val="00B050"/>
                </a:solidFill>
              </a:rPr>
              <a:t>Frag2.java</a:t>
            </a:r>
            <a:r>
              <a:rPr lang="en-US" altLang="ko-KR" sz="2400" dirty="0"/>
              <a:t>”,“</a:t>
            </a:r>
            <a:r>
              <a:rPr lang="en-US" altLang="ko-KR" sz="2400" dirty="0">
                <a:solidFill>
                  <a:srgbClr val="00B050"/>
                </a:solidFill>
              </a:rPr>
              <a:t>Frag3.java</a:t>
            </a:r>
            <a:r>
              <a:rPr lang="en-US" altLang="ko-KR" sz="2400" dirty="0"/>
              <a:t>”</a:t>
            </a:r>
            <a:endParaRPr lang="ko-KR" altLang="en-US" sz="24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F43DE87-7DD8-415F-8877-A80292ADA505}"/>
              </a:ext>
            </a:extLst>
          </p:cNvPr>
          <p:cNvGrpSpPr/>
          <p:nvPr/>
        </p:nvGrpSpPr>
        <p:grpSpPr>
          <a:xfrm>
            <a:off x="432000" y="1100137"/>
            <a:ext cx="8280000" cy="5336574"/>
            <a:chOff x="432000" y="1100137"/>
            <a:chExt cx="8280000" cy="533657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5FD488C-8514-4870-A966-3DE7A8535B8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00" y="1100137"/>
              <a:ext cx="8280000" cy="16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E6667D9-ED50-4A83-BD4C-0C4999C35A3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000" y="2958424"/>
              <a:ext cx="8280000" cy="16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D7DCBD2-783F-4D79-ADF6-F15C3A966A4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000" y="4816711"/>
              <a:ext cx="8280000" cy="16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모서리가 둥근 직사각형 4">
              <a:extLst>
                <a:ext uri="{FF2B5EF4-FFF2-40B4-BE49-F238E27FC236}">
                  <a16:creationId xmlns:a16="http://schemas.microsoft.com/office/drawing/2014/main" id="{F9A5C6CF-3D63-4A27-8280-0F8C9BFC4BD8}"/>
                </a:ext>
              </a:extLst>
            </p:cNvPr>
            <p:cNvSpPr/>
            <p:nvPr/>
          </p:nvSpPr>
          <p:spPr bwMode="auto">
            <a:xfrm>
              <a:off x="1284832" y="2026432"/>
              <a:ext cx="7395872" cy="212183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1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모서리가 둥근 직사각형 4">
              <a:extLst>
                <a:ext uri="{FF2B5EF4-FFF2-40B4-BE49-F238E27FC236}">
                  <a16:creationId xmlns:a16="http://schemas.microsoft.com/office/drawing/2014/main" id="{856A2B52-1B16-44C1-81E7-493EEEF39BE9}"/>
                </a:ext>
              </a:extLst>
            </p:cNvPr>
            <p:cNvSpPr/>
            <p:nvPr/>
          </p:nvSpPr>
          <p:spPr bwMode="auto">
            <a:xfrm>
              <a:off x="1284832" y="3862852"/>
              <a:ext cx="7395872" cy="212183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1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27C0323B-0A90-4506-B484-AA5340D54D9A}"/>
                </a:ext>
              </a:extLst>
            </p:cNvPr>
            <p:cNvSpPr/>
            <p:nvPr/>
          </p:nvSpPr>
          <p:spPr bwMode="auto">
            <a:xfrm>
              <a:off x="1284832" y="5742623"/>
              <a:ext cx="7395872" cy="212183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1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108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간단한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23807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70C0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스크롤뷰</a:t>
            </a:r>
            <a:r>
              <a:rPr lang="en-US" altLang="ko-KR" sz="2400" dirty="0">
                <a:solidFill>
                  <a:srgbClr val="0070C0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dirty="0" err="1">
                <a:solidFill>
                  <a:srgbClr val="0070C0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ScrollView</a:t>
            </a:r>
            <a:r>
              <a:rPr lang="en-US" altLang="ko-KR" sz="2400" dirty="0">
                <a:solidFill>
                  <a:srgbClr val="0070C0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수직</a:t>
            </a:r>
            <a:r>
              <a:rPr lang="en-US" altLang="ko-KR" dirty="0"/>
              <a:t>(</a:t>
            </a:r>
            <a:r>
              <a:rPr lang="ko-KR" altLang="en-US" dirty="0"/>
              <a:t>위아래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err="1"/>
              <a:t>스크롤하는</a:t>
            </a:r>
            <a:r>
              <a:rPr lang="ko-KR" altLang="en-US" dirty="0"/>
              <a:t> 기능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수평</a:t>
            </a:r>
            <a:r>
              <a:rPr lang="en-US" altLang="ko-KR" dirty="0"/>
              <a:t>(</a:t>
            </a:r>
            <a:r>
              <a:rPr lang="ko-KR" altLang="en-US" dirty="0"/>
              <a:t>좌우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err="1"/>
              <a:t>스크롤하는</a:t>
            </a:r>
            <a:r>
              <a:rPr lang="ko-KR" altLang="en-US" dirty="0"/>
              <a:t> </a:t>
            </a:r>
            <a:r>
              <a:rPr lang="ko-KR" altLang="en-US" dirty="0" err="1"/>
              <a:t>수평스크롤뷰</a:t>
            </a:r>
            <a:r>
              <a:rPr lang="en-US" altLang="ko-KR" dirty="0"/>
              <a:t>(</a:t>
            </a:r>
            <a:r>
              <a:rPr lang="en-US" altLang="ko-KR" dirty="0" err="1"/>
              <a:t>HorizontalScrollView</a:t>
            </a:r>
            <a:r>
              <a:rPr lang="en-US" altLang="ko-KR" dirty="0"/>
              <a:t>)</a:t>
            </a:r>
            <a:r>
              <a:rPr lang="ko-KR" altLang="en-US" dirty="0"/>
              <a:t>는 따로 있음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주의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스크롤뷰에는</a:t>
            </a:r>
            <a:r>
              <a:rPr lang="ko-KR" altLang="en-US" dirty="0"/>
              <a:t> 단 하나의 </a:t>
            </a:r>
            <a:r>
              <a:rPr lang="ko-KR" altLang="en-US" dirty="0" err="1"/>
              <a:t>위젯만</a:t>
            </a:r>
            <a:r>
              <a:rPr lang="ko-KR" altLang="en-US" dirty="0"/>
              <a:t> 넣을 수 있음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813B7C-643B-41EC-A84A-247902759991}"/>
              </a:ext>
            </a:extLst>
          </p:cNvPr>
          <p:cNvGrpSpPr/>
          <p:nvPr/>
        </p:nvGrpSpPr>
        <p:grpSpPr>
          <a:xfrm>
            <a:off x="295275" y="3546584"/>
            <a:ext cx="8524085" cy="2380780"/>
            <a:chOff x="295275" y="3546584"/>
            <a:chExt cx="8524085" cy="2380780"/>
          </a:xfrm>
        </p:grpSpPr>
        <p:pic>
          <p:nvPicPr>
            <p:cNvPr id="4" name="Picture 1" descr="스크린샷 2019-02-04 오후 3.21.08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75" y="3546584"/>
              <a:ext cx="8524085" cy="238078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414917F2-5B1A-4630-B4B6-401D0837EB6A}"/>
                    </a:ext>
                  </a:extLst>
                </p14:cNvPr>
                <p14:cNvContentPartPr/>
                <p14:nvPr/>
              </p14:nvContentPartPr>
              <p14:xfrm>
                <a:off x="5437991" y="5475949"/>
                <a:ext cx="1041840" cy="3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414917F2-5B1A-4630-B4B6-401D0837EB6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22151" y="5412589"/>
                  <a:ext cx="107316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2726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C2EC289-17B2-4EBE-B828-1116F0B21387}"/>
              </a:ext>
            </a:extLst>
          </p:cNvPr>
          <p:cNvGrpSpPr/>
          <p:nvPr/>
        </p:nvGrpSpPr>
        <p:grpSpPr>
          <a:xfrm>
            <a:off x="700367" y="1191655"/>
            <a:ext cx="7287185" cy="5038725"/>
            <a:chOff x="700367" y="1191655"/>
            <a:chExt cx="7287185" cy="50387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41BDAE-01BB-447C-AD8A-32610C01A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367" y="1191655"/>
              <a:ext cx="7287185" cy="50387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2D9C5BC-022A-44DA-BB37-62C015E18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6205" y="5521642"/>
              <a:ext cx="4851600" cy="708738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D77BBE5-88CE-4D52-9601-A7D6FD61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프래그먼트</a:t>
            </a:r>
            <a:r>
              <a:rPr lang="ko-KR" altLang="en-US" dirty="0"/>
              <a:t> ▶</a:t>
            </a:r>
            <a:r>
              <a:rPr lang="en-US" altLang="ko-KR" dirty="0"/>
              <a:t> “</a:t>
            </a:r>
            <a:r>
              <a:rPr lang="en-US" altLang="ko-KR" sz="2400" dirty="0">
                <a:solidFill>
                  <a:srgbClr val="00B050"/>
                </a:solidFill>
              </a:rPr>
              <a:t>MainActivity.java</a:t>
            </a:r>
            <a:r>
              <a:rPr lang="en-US" altLang="ko-KR" dirty="0"/>
              <a:t>”(1/2)</a:t>
            </a:r>
            <a:endParaRPr lang="ko-KR" altLang="en-US" dirty="0"/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5E122E-29F7-4FDE-B63A-F6803493C146}"/>
              </a:ext>
            </a:extLst>
          </p:cNvPr>
          <p:cNvSpPr/>
          <p:nvPr/>
        </p:nvSpPr>
        <p:spPr bwMode="auto">
          <a:xfrm>
            <a:off x="1240008" y="1676812"/>
            <a:ext cx="3314062" cy="468000"/>
          </a:xfrm>
          <a:prstGeom prst="roundRect">
            <a:avLst>
              <a:gd name="adj" fmla="val 0"/>
            </a:avLst>
          </a:prstGeom>
          <a:solidFill>
            <a:srgbClr val="00B050">
              <a:alpha val="10000"/>
            </a:srgbClr>
          </a:solidFill>
          <a:ln w="9525" cap="flat" cmpd="sng" algn="ctr">
            <a:solidFill>
              <a:srgbClr val="4CCF3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FAA61C72-92AA-47AA-B7A7-10DBCAF99A51}"/>
              </a:ext>
            </a:extLst>
          </p:cNvPr>
          <p:cNvSpPr/>
          <p:nvPr/>
        </p:nvSpPr>
        <p:spPr bwMode="auto">
          <a:xfrm>
            <a:off x="1660005" y="5277113"/>
            <a:ext cx="4481715" cy="259769"/>
          </a:xfrm>
          <a:prstGeom prst="roundRect">
            <a:avLst>
              <a:gd name="adj" fmla="val 0"/>
            </a:avLst>
          </a:prstGeom>
          <a:solidFill>
            <a:srgbClr val="FF00FF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47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289B20-5D72-4635-91E0-95E334A30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프래그먼트</a:t>
            </a:r>
            <a:r>
              <a:rPr lang="ko-KR" altLang="en-US" dirty="0"/>
              <a:t> ▶</a:t>
            </a:r>
            <a:r>
              <a:rPr lang="en-US" altLang="ko-KR" dirty="0"/>
              <a:t> “</a:t>
            </a:r>
            <a:r>
              <a:rPr lang="en-US" altLang="ko-KR" sz="2400" dirty="0">
                <a:solidFill>
                  <a:srgbClr val="00B050"/>
                </a:solidFill>
              </a:rPr>
              <a:t>MainActivity.java</a:t>
            </a:r>
            <a:r>
              <a:rPr lang="en-US" altLang="ko-KR" dirty="0"/>
              <a:t>”(2/2)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912DB6-7D01-41AA-8BC6-A04560DB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33" y="1282793"/>
            <a:ext cx="6860241" cy="50032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C829E61-151F-432A-B00D-94D1862A5766}"/>
              </a:ext>
            </a:extLst>
          </p:cNvPr>
          <p:cNvSpPr/>
          <p:nvPr/>
        </p:nvSpPr>
        <p:spPr bwMode="auto">
          <a:xfrm>
            <a:off x="2181303" y="1774602"/>
            <a:ext cx="4766344" cy="735516"/>
          </a:xfrm>
          <a:prstGeom prst="roundRect">
            <a:avLst>
              <a:gd name="adj" fmla="val 0"/>
            </a:avLst>
          </a:prstGeom>
          <a:solidFill>
            <a:srgbClr val="FF00FF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6FD52E4F-6DE8-4875-B96A-DCD4EC693760}"/>
              </a:ext>
            </a:extLst>
          </p:cNvPr>
          <p:cNvSpPr/>
          <p:nvPr/>
        </p:nvSpPr>
        <p:spPr bwMode="auto">
          <a:xfrm>
            <a:off x="2181303" y="3393406"/>
            <a:ext cx="4766344" cy="735516"/>
          </a:xfrm>
          <a:prstGeom prst="roundRect">
            <a:avLst>
              <a:gd name="adj" fmla="val 0"/>
            </a:avLst>
          </a:prstGeom>
          <a:solidFill>
            <a:srgbClr val="FF00FF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6050B77B-7DE1-412E-A28C-DE87A574987B}"/>
              </a:ext>
            </a:extLst>
          </p:cNvPr>
          <p:cNvSpPr/>
          <p:nvPr/>
        </p:nvSpPr>
        <p:spPr bwMode="auto">
          <a:xfrm>
            <a:off x="2181303" y="5039105"/>
            <a:ext cx="4766344" cy="735516"/>
          </a:xfrm>
          <a:prstGeom prst="roundRect">
            <a:avLst>
              <a:gd name="adj" fmla="val 0"/>
            </a:avLst>
          </a:prstGeom>
          <a:solidFill>
            <a:srgbClr val="FF00FF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98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13326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rgbClr val="0070C0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웹뷰</a:t>
            </a:r>
            <a:r>
              <a:rPr lang="en-US" altLang="ko-KR" sz="2400" dirty="0">
                <a:solidFill>
                  <a:srgbClr val="0070C0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(WebView)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사용자가 </a:t>
            </a:r>
            <a:r>
              <a:rPr lang="ko-KR" altLang="en-US" dirty="0" err="1"/>
              <a:t>웹브라우저</a:t>
            </a:r>
            <a:r>
              <a:rPr lang="ko-KR" altLang="en-US" dirty="0"/>
              <a:t> 기능을 앱 안에 직접 포함시킬 수 있는 위젯	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DF4B1E8-BDB9-4B89-A65D-759186E40C21}"/>
              </a:ext>
            </a:extLst>
          </p:cNvPr>
          <p:cNvGrpSpPr/>
          <p:nvPr/>
        </p:nvGrpSpPr>
        <p:grpSpPr>
          <a:xfrm>
            <a:off x="360167" y="2416363"/>
            <a:ext cx="8212386" cy="2999016"/>
            <a:chOff x="360167" y="2416363"/>
            <a:chExt cx="8212386" cy="2999016"/>
          </a:xfrm>
        </p:grpSpPr>
        <p:pic>
          <p:nvPicPr>
            <p:cNvPr id="4" name="Picture 2" descr="스크린샷 2019-02-04 오후 3.42.3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167" y="2416363"/>
              <a:ext cx="8212386" cy="299901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03796F15-3E3A-4923-8193-889EA4D28129}"/>
                    </a:ext>
                  </a:extLst>
                </p14:cNvPr>
                <p14:cNvContentPartPr/>
                <p14:nvPr/>
              </p14:nvContentPartPr>
              <p14:xfrm>
                <a:off x="3039385" y="3473390"/>
                <a:ext cx="444600" cy="3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03796F15-3E3A-4923-8193-889EA4D2812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23545" y="3410030"/>
                  <a:ext cx="475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769B9512-C991-40AC-9DB8-005DBF57800D}"/>
                    </a:ext>
                  </a:extLst>
                </p14:cNvPr>
                <p14:cNvContentPartPr/>
                <p14:nvPr/>
              </p14:nvContentPartPr>
              <p14:xfrm>
                <a:off x="5301114" y="4821720"/>
                <a:ext cx="825840" cy="190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769B9512-C991-40AC-9DB8-005DBF57800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85274" y="4758360"/>
                  <a:ext cx="857160" cy="14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0912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뷰 컨테이너 ▶</a:t>
            </a:r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Project6_2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52" y="895016"/>
            <a:ext cx="6770235" cy="5720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64" y="1181044"/>
            <a:ext cx="2905547" cy="5177306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CE0239-3CDB-4BC9-8F30-2CCABBCE9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54" y="1484638"/>
            <a:ext cx="5681610" cy="3424714"/>
          </a:xfrm>
        </p:spPr>
        <p:txBody>
          <a:bodyPr/>
          <a:lstStyle/>
          <a:p>
            <a:pPr marL="606425" lvl="1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b="1" dirty="0" err="1"/>
              <a:t>리니어레이아웃을</a:t>
            </a:r>
            <a:r>
              <a:rPr lang="ko-KR" altLang="en-US" sz="1800" b="1" dirty="0"/>
              <a:t> 하나 더 만들고</a:t>
            </a:r>
            <a:r>
              <a:rPr lang="en-US" altLang="ko-KR" sz="1800" b="1" dirty="0"/>
              <a:t>, </a:t>
            </a:r>
          </a:p>
          <a:p>
            <a:pPr marL="88265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b="1" dirty="0"/>
              <a:t>그 안에 </a:t>
            </a:r>
            <a:r>
              <a:rPr lang="ko-KR" altLang="en-US" sz="1800" b="1" dirty="0" err="1"/>
              <a:t>에디트텍스트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1</a:t>
            </a:r>
            <a:r>
              <a:rPr lang="ko-KR" altLang="en-US" sz="1800" b="1" dirty="0"/>
              <a:t>개와 버튼 </a:t>
            </a:r>
            <a:r>
              <a:rPr lang="en-US" altLang="ko-KR" sz="1800" b="1" dirty="0"/>
              <a:t>2</a:t>
            </a:r>
            <a:r>
              <a:rPr lang="ko-KR" altLang="en-US" sz="1800" b="1" dirty="0"/>
              <a:t>개로 구성</a:t>
            </a:r>
            <a:endParaRPr lang="en-US" altLang="ko-KR" sz="1800" b="1" dirty="0"/>
          </a:p>
          <a:p>
            <a:pPr marL="539750" lvl="2" indent="0">
              <a:lnSpc>
                <a:spcPct val="150000"/>
              </a:lnSpc>
              <a:buNone/>
            </a:pPr>
            <a:r>
              <a:rPr lang="en-US" altLang="ko-KR" sz="1800" b="1" dirty="0"/>
              <a:t>	</a:t>
            </a:r>
            <a:r>
              <a:rPr lang="ko-KR" altLang="en-US" sz="1800" b="1" dirty="0"/>
              <a:t>하단에는 </a:t>
            </a:r>
            <a:r>
              <a:rPr lang="ko-KR" altLang="en-US" sz="1800" b="1" dirty="0" err="1"/>
              <a:t>웹뷰를</a:t>
            </a:r>
            <a:r>
              <a:rPr lang="ko-KR" altLang="en-US" sz="1800" b="1" dirty="0"/>
              <a:t> 만듦</a:t>
            </a:r>
            <a:endParaRPr lang="en-US" altLang="ko-KR" sz="1800" b="1" dirty="0"/>
          </a:p>
          <a:p>
            <a:pPr marL="88265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b="1" dirty="0"/>
              <a:t>각 </a:t>
            </a:r>
            <a:r>
              <a:rPr lang="ko-KR" altLang="en-US" sz="1800" b="1" dirty="0" err="1"/>
              <a:t>위젯의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id</a:t>
            </a:r>
            <a:r>
              <a:rPr lang="ko-KR" altLang="en-US" sz="1800" b="1" dirty="0"/>
              <a:t>는 </a:t>
            </a:r>
            <a:r>
              <a:rPr lang="en-US" altLang="ko-KR" sz="1800" b="1" u="sng" dirty="0" err="1">
                <a:solidFill>
                  <a:srgbClr val="00B050"/>
                </a:solidFill>
              </a:rPr>
              <a:t>edtUrl</a:t>
            </a:r>
            <a:r>
              <a:rPr lang="en-US" altLang="ko-KR" sz="1800" b="1" dirty="0"/>
              <a:t>, </a:t>
            </a:r>
            <a:r>
              <a:rPr lang="en-US" altLang="ko-KR" sz="1800" b="1" u="sng" dirty="0" err="1">
                <a:solidFill>
                  <a:srgbClr val="00B050"/>
                </a:solidFill>
              </a:rPr>
              <a:t>btnGo</a:t>
            </a:r>
            <a:r>
              <a:rPr lang="en-US" altLang="ko-KR" sz="1800" b="1" dirty="0"/>
              <a:t>, </a:t>
            </a:r>
            <a:r>
              <a:rPr lang="en-US" altLang="ko-KR" sz="1800" b="1" u="sng" dirty="0" err="1">
                <a:solidFill>
                  <a:srgbClr val="00B050"/>
                </a:solidFill>
              </a:rPr>
              <a:t>btnBack</a:t>
            </a:r>
            <a:r>
              <a:rPr lang="en-US" altLang="ko-KR" sz="1800" b="1" dirty="0"/>
              <a:t>, </a:t>
            </a:r>
          </a:p>
          <a:p>
            <a:pPr marL="539750" lvl="2" indent="0">
              <a:lnSpc>
                <a:spcPct val="150000"/>
              </a:lnSpc>
              <a:buNone/>
            </a:pPr>
            <a:r>
              <a:rPr lang="en-US" altLang="ko-KR" sz="1800" b="1" dirty="0"/>
              <a:t>	</a:t>
            </a:r>
            <a:r>
              <a:rPr lang="en-US" altLang="ko-KR" sz="1800" b="1" u="sng" dirty="0">
                <a:solidFill>
                  <a:srgbClr val="00B050"/>
                </a:solidFill>
              </a:rPr>
              <a:t>webView1</a:t>
            </a:r>
            <a:r>
              <a:rPr lang="ko-KR" altLang="en-US" sz="1800" b="1" dirty="0"/>
              <a:t>로 함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3663796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A249B-A41E-436D-A784-D632E75FE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Project6_2</a:t>
            </a:r>
            <a:r>
              <a:rPr lang="en-US" altLang="ko-KR" dirty="0"/>
              <a:t>”: XML </a:t>
            </a:r>
            <a:r>
              <a:rPr lang="ko-KR" altLang="en-US" dirty="0"/>
              <a:t>소스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2032AE0-C9EA-4A33-9BFE-91D291085FC9}"/>
              </a:ext>
            </a:extLst>
          </p:cNvPr>
          <p:cNvGrpSpPr/>
          <p:nvPr/>
        </p:nvGrpSpPr>
        <p:grpSpPr>
          <a:xfrm>
            <a:off x="333375" y="1060042"/>
            <a:ext cx="8477250" cy="5394023"/>
            <a:chOff x="333375" y="1228725"/>
            <a:chExt cx="8477250" cy="508635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A5EB2B9-2E91-4732-991B-2DAF60A2B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75" y="1228725"/>
              <a:ext cx="8477250" cy="5086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FE4F010-D432-458A-8583-631E7B87FCEA}"/>
                    </a:ext>
                  </a:extLst>
                </p14:cNvPr>
                <p14:cNvContentPartPr/>
                <p14:nvPr/>
              </p14:nvContentPartPr>
              <p14:xfrm>
                <a:off x="3009960" y="4267080"/>
                <a:ext cx="1810080" cy="702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FE4F010-D432-458A-8583-631E7B87FCE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94120" y="4207393"/>
                  <a:ext cx="1841400" cy="1895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A4D0BFE-8392-49D1-9D18-B2AD6456EFB2}"/>
                    </a:ext>
                  </a:extLst>
                </p14:cNvPr>
                <p14:cNvContentPartPr/>
                <p14:nvPr/>
              </p14:nvContentPartPr>
              <p14:xfrm>
                <a:off x="3029040" y="4299120"/>
                <a:ext cx="1752840" cy="64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A4D0BFE-8392-49D1-9D18-B2AD6456EFB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13200" y="4239095"/>
                  <a:ext cx="1784160" cy="1265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7565399-0920-4541-8190-3022D734681C}"/>
                    </a:ext>
                  </a:extLst>
                </p14:cNvPr>
                <p14:cNvContentPartPr/>
                <p14:nvPr/>
              </p14:nvContentPartPr>
              <p14:xfrm>
                <a:off x="4095720" y="4336920"/>
                <a:ext cx="667080" cy="68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7565399-0920-4541-8190-3022D734681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79880" y="4276728"/>
                  <a:ext cx="698400" cy="1272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64F0AED-4F51-491F-9A42-65157E205A48}"/>
                    </a:ext>
                  </a:extLst>
                </p14:cNvPr>
                <p14:cNvContentPartPr/>
                <p14:nvPr/>
              </p14:nvContentPartPr>
              <p14:xfrm>
                <a:off x="3041640" y="4292640"/>
                <a:ext cx="1244880" cy="194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64F0AED-4F51-491F-9A42-65157E205A4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25800" y="4232615"/>
                  <a:ext cx="1276200" cy="139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921C42F-A5B2-4ADF-800E-ED249AB165A6}"/>
                    </a:ext>
                  </a:extLst>
                </p14:cNvPr>
                <p14:cNvContentPartPr/>
                <p14:nvPr/>
              </p14:nvContentPartPr>
              <p14:xfrm>
                <a:off x="3835440" y="4343400"/>
                <a:ext cx="317880" cy="129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921C42F-A5B2-4ADF-800E-ED249AB165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19600" y="4283375"/>
                  <a:ext cx="349200" cy="133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A70EB63-9A7A-438F-9A5B-59779451D2E4}"/>
                    </a:ext>
                  </a:extLst>
                </p14:cNvPr>
                <p14:cNvContentPartPr/>
                <p14:nvPr/>
              </p14:nvContentPartPr>
              <p14:xfrm>
                <a:off x="4800600" y="4324320"/>
                <a:ext cx="19440" cy="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A70EB63-9A7A-438F-9A5B-59779451D2E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84760" y="4260960"/>
                  <a:ext cx="507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582B654-1BC2-4303-8324-F7B654BABF61}"/>
                    </a:ext>
                  </a:extLst>
                </p14:cNvPr>
                <p14:cNvContentPartPr/>
                <p14:nvPr/>
              </p14:nvContentPartPr>
              <p14:xfrm>
                <a:off x="2044800" y="4394160"/>
                <a:ext cx="2902320" cy="194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582B654-1BC2-4303-8324-F7B654BABF6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35440" y="4385293"/>
                  <a:ext cx="2921040" cy="3717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8452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40977-6DB1-4D2E-9558-7811AAD5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Project6_2</a:t>
            </a:r>
            <a:r>
              <a:rPr lang="en-US" altLang="ko-KR" dirty="0"/>
              <a:t>”</a:t>
            </a:r>
            <a:r>
              <a:rPr lang="en-US" altLang="ko-KR" dirty="0">
                <a:solidFill>
                  <a:srgbClr val="000000"/>
                </a:solidFill>
              </a:rPr>
              <a:t>: XML </a:t>
            </a:r>
            <a:r>
              <a:rPr lang="ko-KR" altLang="en-US" dirty="0">
                <a:solidFill>
                  <a:srgbClr val="000000"/>
                </a:solidFill>
              </a:rPr>
              <a:t>소스</a:t>
            </a:r>
            <a:r>
              <a:rPr lang="en-US" altLang="ko-KR" dirty="0">
                <a:solidFill>
                  <a:srgbClr val="000000"/>
                </a:solidFill>
              </a:rPr>
              <a:t>(2/2)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C74450D-A616-4DA6-8F33-A9ECDB5239E4}"/>
              </a:ext>
            </a:extLst>
          </p:cNvPr>
          <p:cNvGrpSpPr/>
          <p:nvPr/>
        </p:nvGrpSpPr>
        <p:grpSpPr>
          <a:xfrm>
            <a:off x="329029" y="1134954"/>
            <a:ext cx="5769930" cy="4582267"/>
            <a:chOff x="400050" y="1285874"/>
            <a:chExt cx="5319713" cy="3932396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E54A254A-14CC-4069-BBB0-288586856A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50" y="1285874"/>
              <a:ext cx="5319713" cy="39323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FCDE3E2-CFEC-47EB-B858-5CFC37DCD672}"/>
                    </a:ext>
                  </a:extLst>
                </p14:cNvPr>
                <p14:cNvContentPartPr/>
                <p14:nvPr/>
              </p14:nvContentPartPr>
              <p14:xfrm>
                <a:off x="1346040" y="3403440"/>
                <a:ext cx="800640" cy="259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FCDE3E2-CFEC-47EB-B858-5CFC37DCD67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31435" y="3349131"/>
                  <a:ext cx="829519" cy="134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7DF561DC-A468-43E3-A4CB-4D7910B606C5}"/>
                    </a:ext>
                  </a:extLst>
                </p14:cNvPr>
                <p14:cNvContentPartPr/>
                <p14:nvPr/>
              </p14:nvContentPartPr>
              <p14:xfrm>
                <a:off x="1327320" y="3422520"/>
                <a:ext cx="762120" cy="133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7DF561DC-A468-43E3-A4CB-4D7910B606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12715" y="3368001"/>
                  <a:ext cx="790998" cy="122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1C99F65-13E0-4747-B036-8B3F58B38B71}"/>
                    </a:ext>
                  </a:extLst>
                </p14:cNvPr>
                <p14:cNvContentPartPr/>
                <p14:nvPr/>
              </p14:nvContentPartPr>
              <p14:xfrm>
                <a:off x="1339920" y="3454560"/>
                <a:ext cx="768600" cy="446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1C99F65-13E0-4747-B036-8B3F58B38B7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25318" y="3400000"/>
                  <a:ext cx="797472" cy="1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B6041B29-EAF6-49EF-B2C1-CF182C9B3D31}"/>
                    </a:ext>
                  </a:extLst>
                </p14:cNvPr>
                <p14:cNvContentPartPr/>
                <p14:nvPr/>
              </p14:nvContentPartPr>
              <p14:xfrm>
                <a:off x="1397160" y="3359160"/>
                <a:ext cx="660600" cy="129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B6041B29-EAF6-49EF-B2C1-CF182C9B3D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82554" y="3304851"/>
                  <a:ext cx="689481" cy="121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A27BE10-97C9-4728-AC4C-57BCE34D6F2A}"/>
                    </a:ext>
                  </a:extLst>
                </p14:cNvPr>
                <p14:cNvContentPartPr/>
                <p14:nvPr/>
              </p14:nvContentPartPr>
              <p14:xfrm>
                <a:off x="1352520" y="3397320"/>
                <a:ext cx="82800" cy="129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A27BE10-97C9-4728-AC4C-57BCE34D6F2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37889" y="3343011"/>
                  <a:ext cx="112063" cy="121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572C55D-0C09-49D7-9A73-9D96C6B19595}"/>
                    </a:ext>
                  </a:extLst>
                </p14:cNvPr>
                <p14:cNvContentPartPr/>
                <p14:nvPr/>
              </p14:nvContentPartPr>
              <p14:xfrm>
                <a:off x="2470320" y="4540320"/>
                <a:ext cx="920880" cy="129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572C55D-0C09-49D7-9A73-9D96C6B1959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55713" y="4486011"/>
                  <a:ext cx="950093" cy="121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68558969-F209-459D-B8DF-4E8B30BB6256}"/>
                    </a:ext>
                  </a:extLst>
                </p14:cNvPr>
                <p14:cNvContentPartPr/>
                <p14:nvPr/>
              </p14:nvContentPartPr>
              <p14:xfrm>
                <a:off x="3587760" y="4533840"/>
                <a:ext cx="375120" cy="68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68558969-F209-459D-B8DF-4E8B30BB625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73154" y="4479120"/>
                  <a:ext cx="404001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0EA5D2C-6F03-4F68-8323-FBAD4AF6F2EC}"/>
                    </a:ext>
                  </a:extLst>
                </p14:cNvPr>
                <p14:cNvContentPartPr/>
                <p14:nvPr/>
              </p14:nvContentPartPr>
              <p14:xfrm>
                <a:off x="3568680" y="4552920"/>
                <a:ext cx="317880" cy="259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0EA5D2C-6F03-4F68-8323-FBAD4AF6F2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54080" y="4498611"/>
                  <a:ext cx="346748" cy="134537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F8FE51C-D6E0-431B-91E7-DC1299F2D19F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60" y="1217221"/>
            <a:ext cx="2531250" cy="45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8634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22E26-CEDE-4BA6-B484-101EDC3A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Project6_2</a:t>
            </a:r>
            <a:r>
              <a:rPr lang="en-US" altLang="ko-KR" dirty="0"/>
              <a:t>”</a:t>
            </a:r>
            <a:r>
              <a:rPr lang="en-US" altLang="ko-KR" dirty="0">
                <a:solidFill>
                  <a:srgbClr val="000000"/>
                </a:solidFill>
              </a:rPr>
              <a:t>: JAVA </a:t>
            </a:r>
            <a:r>
              <a:rPr lang="ko-KR" altLang="en-US" dirty="0">
                <a:solidFill>
                  <a:srgbClr val="000000"/>
                </a:solidFill>
              </a:rPr>
              <a:t>소스</a:t>
            </a:r>
            <a:r>
              <a:rPr lang="en-US" altLang="ko-KR" dirty="0">
                <a:solidFill>
                  <a:srgbClr val="000000"/>
                </a:solidFill>
              </a:rPr>
              <a:t>(1/2)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79F6112-2A8F-4978-9197-F70ADFD8CCE7}"/>
              </a:ext>
            </a:extLst>
          </p:cNvPr>
          <p:cNvGrpSpPr/>
          <p:nvPr/>
        </p:nvGrpSpPr>
        <p:grpSpPr>
          <a:xfrm>
            <a:off x="348864" y="1051630"/>
            <a:ext cx="8389646" cy="5489941"/>
            <a:chOff x="757238" y="1104899"/>
            <a:chExt cx="7629525" cy="5248276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9CB7D78F-D082-466E-8AD4-92CD606919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38" y="1104899"/>
              <a:ext cx="7629525" cy="52482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0575DE5-B61A-4ADC-9FDE-FEF9B325645D}"/>
                </a:ext>
              </a:extLst>
            </p:cNvPr>
            <p:cNvSpPr/>
            <p:nvPr/>
          </p:nvSpPr>
          <p:spPr bwMode="auto">
            <a:xfrm>
              <a:off x="1600201" y="1343025"/>
              <a:ext cx="2340000" cy="756000"/>
            </a:xfrm>
            <a:prstGeom prst="rect">
              <a:avLst/>
            </a:prstGeom>
            <a:solidFill>
              <a:srgbClr val="FF00FF">
                <a:alpha val="7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A67DDE0-AE5C-403D-B75B-632047DF4F4F}"/>
                </a:ext>
              </a:extLst>
            </p:cNvPr>
            <p:cNvSpPr/>
            <p:nvPr/>
          </p:nvSpPr>
          <p:spPr bwMode="auto">
            <a:xfrm>
              <a:off x="1928768" y="3324225"/>
              <a:ext cx="4606255" cy="1332000"/>
            </a:xfrm>
            <a:prstGeom prst="rect">
              <a:avLst/>
            </a:prstGeom>
            <a:solidFill>
              <a:srgbClr val="FF00FF">
                <a:alpha val="7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7B89B22-1F3D-4DD3-8C6D-02507140DAA6}"/>
                </a:ext>
              </a:extLst>
            </p:cNvPr>
            <p:cNvSpPr/>
            <p:nvPr/>
          </p:nvSpPr>
          <p:spPr bwMode="auto">
            <a:xfrm>
              <a:off x="1633757" y="5111079"/>
              <a:ext cx="3780000" cy="252000"/>
            </a:xfrm>
            <a:prstGeom prst="rect">
              <a:avLst/>
            </a:prstGeom>
            <a:solidFill>
              <a:srgbClr val="FF00FF">
                <a:alpha val="10000"/>
              </a:srgbClr>
            </a:solidFill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" name="모서리가 둥근 사각형 설명선 1">
            <a:extLst>
              <a:ext uri="{FF2B5EF4-FFF2-40B4-BE49-F238E27FC236}">
                <a16:creationId xmlns:a16="http://schemas.microsoft.com/office/drawing/2014/main" id="{0671BA68-F436-4E8B-A99B-5AED1C263D2D}"/>
              </a:ext>
            </a:extLst>
          </p:cNvPr>
          <p:cNvSpPr/>
          <p:nvPr/>
        </p:nvSpPr>
        <p:spPr bwMode="auto">
          <a:xfrm>
            <a:off x="5959687" y="4990872"/>
            <a:ext cx="1639597" cy="441220"/>
          </a:xfrm>
          <a:prstGeom prst="wedgeRoundRectCallout">
            <a:avLst>
              <a:gd name="adj1" fmla="val -65311"/>
              <a:gd name="adj2" fmla="val 5868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웹뷰를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사용한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새로운 클래스 생성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0C23628-6013-4814-90EF-4FF23A684685}"/>
                  </a:ext>
                </a:extLst>
              </p14:cNvPr>
              <p14:cNvContentPartPr/>
              <p14:nvPr/>
            </p14:nvContentPartPr>
            <p14:xfrm>
              <a:off x="3433281" y="5661621"/>
              <a:ext cx="677723" cy="6778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0C23628-6013-4814-90EF-4FF23A6846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7436" y="5598835"/>
                <a:ext cx="709052" cy="132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C106826C-7B71-4CF7-8C49-9EAD9B5076A5}"/>
                  </a:ext>
                </a:extLst>
              </p14:cNvPr>
              <p14:cNvContentPartPr/>
              <p14:nvPr/>
            </p14:nvContentPartPr>
            <p14:xfrm>
              <a:off x="4103879" y="5634884"/>
              <a:ext cx="1173348" cy="13557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C106826C-7B71-4CF7-8C49-9EAD9B5076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88038" y="5572094"/>
                <a:ext cx="1204671" cy="139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1AB9887-D259-4DDF-8437-CBBBF6EAF1D2}"/>
                  </a:ext>
                </a:extLst>
              </p14:cNvPr>
              <p14:cNvContentPartPr/>
              <p14:nvPr/>
            </p14:nvContentPartPr>
            <p14:xfrm>
              <a:off x="5262976" y="5634884"/>
              <a:ext cx="566089" cy="7155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1AB9887-D259-4DDF-8437-CBBBF6EAF1D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47131" y="5571920"/>
                <a:ext cx="597418" cy="133083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>
            <a:extLst>
              <a:ext uri="{FF2B5EF4-FFF2-40B4-BE49-F238E27FC236}">
                <a16:creationId xmlns:a16="http://schemas.microsoft.com/office/drawing/2014/main" id="{56352B68-A32D-4273-999C-802EA04F4F2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446" y="5566559"/>
            <a:ext cx="6927662" cy="715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A4390D55-8C07-46D2-B360-2AB6A30319F2}"/>
                  </a:ext>
                </a:extLst>
              </p14:cNvPr>
              <p14:cNvContentPartPr/>
              <p14:nvPr/>
            </p14:nvContentPartPr>
            <p14:xfrm>
              <a:off x="3190230" y="5627126"/>
              <a:ext cx="1894221" cy="5611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A4390D55-8C07-46D2-B360-2AB6A30319F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74391" y="5563822"/>
                <a:ext cx="1925539" cy="182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4828B16F-CFF8-489A-9295-BA60BEAFCFD2}"/>
                  </a:ext>
                </a:extLst>
              </p14:cNvPr>
              <p14:cNvContentPartPr/>
              <p14:nvPr/>
            </p14:nvContentPartPr>
            <p14:xfrm>
              <a:off x="3185319" y="5637318"/>
              <a:ext cx="1835237" cy="48202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4828B16F-CFF8-489A-9295-BA60BEAFCFD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69479" y="5574008"/>
                <a:ext cx="1866556" cy="1748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E85AAC8F-2BB3-4681-BBB4-7E242795D387}"/>
                  </a:ext>
                </a:extLst>
              </p14:cNvPr>
              <p14:cNvContentPartPr/>
              <p14:nvPr/>
            </p14:nvContentPartPr>
            <p14:xfrm>
              <a:off x="1463760" y="4660920"/>
              <a:ext cx="698760" cy="4543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E85AAC8F-2BB3-4681-BBB4-7E242795D38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54400" y="4651560"/>
                <a:ext cx="717480" cy="47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6066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C75BB-3ECA-4DF1-980A-9CBD08A0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Project6_2</a:t>
            </a:r>
            <a:r>
              <a:rPr lang="en-US" altLang="ko-KR" dirty="0"/>
              <a:t>”</a:t>
            </a:r>
            <a:r>
              <a:rPr lang="en-US" altLang="ko-KR" dirty="0">
                <a:solidFill>
                  <a:srgbClr val="000000"/>
                </a:solidFill>
              </a:rPr>
              <a:t>: JAVA </a:t>
            </a:r>
            <a:r>
              <a:rPr lang="ko-KR" altLang="en-US" dirty="0">
                <a:solidFill>
                  <a:srgbClr val="000000"/>
                </a:solidFill>
              </a:rPr>
              <a:t>소스</a:t>
            </a:r>
            <a:r>
              <a:rPr lang="en-US" altLang="ko-KR" dirty="0">
                <a:solidFill>
                  <a:srgbClr val="000000"/>
                </a:solidFill>
              </a:rPr>
              <a:t>(2/2)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0D53A26-FD73-4770-894B-E81C1499CC86}"/>
              </a:ext>
            </a:extLst>
          </p:cNvPr>
          <p:cNvGrpSpPr/>
          <p:nvPr/>
        </p:nvGrpSpPr>
        <p:grpSpPr>
          <a:xfrm>
            <a:off x="522341" y="1154099"/>
            <a:ext cx="8099318" cy="5149070"/>
            <a:chOff x="1319213" y="1262063"/>
            <a:chExt cx="6505575" cy="497896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7DEA11C-2D4E-4941-9FCF-D4F42E31FC21}"/>
                </a:ext>
              </a:extLst>
            </p:cNvPr>
            <p:cNvGrpSpPr/>
            <p:nvPr/>
          </p:nvGrpSpPr>
          <p:grpSpPr>
            <a:xfrm>
              <a:off x="1319213" y="1262063"/>
              <a:ext cx="6505575" cy="4978960"/>
              <a:chOff x="1319213" y="1262063"/>
              <a:chExt cx="6505575" cy="4978960"/>
            </a:xfrm>
          </p:grpSpPr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C9103BB7-93BA-4B5E-B36C-00DFD79B02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19213" y="1262063"/>
                <a:ext cx="6505575" cy="497896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307495A-FC8D-4797-98D3-D754DE6A822A}"/>
                  </a:ext>
                </a:extLst>
              </p:cNvPr>
              <p:cNvSpPr/>
              <p:nvPr/>
            </p:nvSpPr>
            <p:spPr bwMode="auto">
              <a:xfrm>
                <a:off x="2472656" y="1787641"/>
                <a:ext cx="3928144" cy="1165283"/>
              </a:xfrm>
              <a:prstGeom prst="rect">
                <a:avLst/>
              </a:prstGeom>
              <a:solidFill>
                <a:srgbClr val="FF00FF">
                  <a:alpha val="7000"/>
                </a:srgbClr>
              </a:solidFill>
              <a:ln w="19050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A60555DC-5C6D-425F-8BEB-55EE168389A7}"/>
                  </a:ext>
                </a:extLst>
              </p:cNvPr>
              <p:cNvSpPr/>
              <p:nvPr/>
            </p:nvSpPr>
            <p:spPr bwMode="auto">
              <a:xfrm>
                <a:off x="2472656" y="3185679"/>
                <a:ext cx="5060658" cy="1440000"/>
              </a:xfrm>
              <a:prstGeom prst="rect">
                <a:avLst/>
              </a:prstGeom>
              <a:solidFill>
                <a:srgbClr val="FF00FF">
                  <a:alpha val="7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2705980-12FD-4357-92B6-BBFAEE55E929}"/>
                  </a:ext>
                </a:extLst>
              </p:cNvPr>
              <p:cNvSpPr/>
              <p:nvPr/>
            </p:nvSpPr>
            <p:spPr bwMode="auto">
              <a:xfrm>
                <a:off x="2472656" y="4870358"/>
                <a:ext cx="5228438" cy="1368000"/>
              </a:xfrm>
              <a:prstGeom prst="rect">
                <a:avLst/>
              </a:prstGeom>
              <a:solidFill>
                <a:srgbClr val="FF00FF">
                  <a:alpha val="7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BFBFFEC-CB9F-4653-B431-EEC84C666A35}"/>
                    </a:ext>
                  </a:extLst>
                </p14:cNvPr>
                <p14:cNvContentPartPr/>
                <p14:nvPr/>
              </p14:nvContentPartPr>
              <p14:xfrm>
                <a:off x="3308400" y="3905280"/>
                <a:ext cx="1016280" cy="12960"/>
              </p14:xfrm>
            </p:contentPart>
          </mc:Choice>
          <mc:Fallback xmlns="">
            <p:pic>
              <p:nvPicPr>
                <p:cNvPr id="13" name="잉크 12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92560" y="3841920"/>
                  <a:ext cx="1047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95D088F-D2AA-4988-B5B8-3B7307B65F48}"/>
                    </a:ext>
                  </a:extLst>
                </p14:cNvPr>
                <p14:cNvContentPartPr/>
                <p14:nvPr/>
              </p14:nvContentPartPr>
              <p14:xfrm>
                <a:off x="4438800" y="3898800"/>
                <a:ext cx="1447920" cy="38520"/>
              </p14:xfrm>
            </p:contentPart>
          </mc:Choice>
          <mc:Fallback xmlns="">
            <p:pic>
              <p:nvPicPr>
                <p:cNvPr id="17" name="잉크 16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22600" y="3835440"/>
                  <a:ext cx="1479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72911AA6-B085-40AD-A4F6-7E3AE8A443D2}"/>
                    </a:ext>
                  </a:extLst>
                </p14:cNvPr>
                <p14:cNvContentPartPr/>
                <p14:nvPr/>
              </p14:nvContentPartPr>
              <p14:xfrm>
                <a:off x="5905440" y="3911760"/>
                <a:ext cx="978480" cy="360"/>
              </p14:xfrm>
            </p:contentPart>
          </mc:Choice>
          <mc:Fallback xmlns="">
            <p:pic>
              <p:nvPicPr>
                <p:cNvPr id="18" name="잉크 17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89600" y="3848040"/>
                  <a:ext cx="1010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DD992E8-15FF-45CF-81C2-CF97E23CE9E8}"/>
                    </a:ext>
                  </a:extLst>
                </p14:cNvPr>
                <p14:cNvContentPartPr/>
                <p14:nvPr/>
              </p14:nvContentPartPr>
              <p14:xfrm>
                <a:off x="3333600" y="5613480"/>
                <a:ext cx="1060920" cy="25560"/>
              </p14:xfrm>
            </p:contentPart>
          </mc:Choice>
          <mc:Fallback xmlns="">
            <p:pic>
              <p:nvPicPr>
                <p:cNvPr id="19" name="잉크 18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17760" y="5549760"/>
                  <a:ext cx="1092600" cy="15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71BEE967-A1A3-4A55-A190-FF492200F7A1}"/>
                  </a:ext>
                </a:extLst>
              </p14:cNvPr>
              <p14:cNvContentPartPr/>
              <p14:nvPr/>
            </p14:nvContentPartPr>
            <p14:xfrm>
              <a:off x="5100524" y="1871621"/>
              <a:ext cx="1399707" cy="6701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71BEE967-A1A3-4A55-A190-FF492200F7A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84684" y="1809549"/>
                <a:ext cx="1431028" cy="130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7DE7584B-F9E1-4FF7-B7F9-9B8F2CF00F7A}"/>
                  </a:ext>
                </a:extLst>
              </p14:cNvPr>
              <p14:cNvContentPartPr/>
              <p14:nvPr/>
            </p14:nvContentPartPr>
            <p14:xfrm>
              <a:off x="4603828" y="2442728"/>
              <a:ext cx="1873896" cy="13775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7DE7584B-F9E1-4FF7-B7F9-9B8F2CF00F7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87987" y="2378928"/>
                <a:ext cx="1905218" cy="1413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75604DB9-E7B8-4D92-AF8C-AD375C0903EA}"/>
                  </a:ext>
                </a:extLst>
              </p14:cNvPr>
              <p14:cNvContentPartPr/>
              <p14:nvPr/>
            </p14:nvContentPartPr>
            <p14:xfrm>
              <a:off x="1133986" y="1451294"/>
              <a:ext cx="6475047" cy="4308252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75604DB9-E7B8-4D92-AF8C-AD375C0903E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24626" y="1441934"/>
                <a:ext cx="6493767" cy="432697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3819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AD7EFE4-330A-43D5-9140-A85A74E142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139" y="1370035"/>
            <a:ext cx="283500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1B7445F-388B-4E4C-86D9-BEB848F6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오류 발생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D037A03-931F-476F-A1B2-BB1C76EA09AB}"/>
              </a:ext>
            </a:extLst>
          </p:cNvPr>
          <p:cNvGrpSpPr/>
          <p:nvPr/>
        </p:nvGrpSpPr>
        <p:grpSpPr>
          <a:xfrm>
            <a:off x="1277901" y="1865275"/>
            <a:ext cx="4440897" cy="1563724"/>
            <a:chOff x="1022643" y="1865275"/>
            <a:chExt cx="4440897" cy="156372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07DD101-11D1-42C7-9E5E-BCFA05FE6925}"/>
                </a:ext>
              </a:extLst>
            </p:cNvPr>
            <p:cNvGrpSpPr/>
            <p:nvPr/>
          </p:nvGrpSpPr>
          <p:grpSpPr>
            <a:xfrm>
              <a:off x="4217042" y="1960333"/>
              <a:ext cx="1246498" cy="1468666"/>
              <a:chOff x="3196110" y="1960333"/>
              <a:chExt cx="1246498" cy="1468666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87F5990-C2BD-49AF-8CFF-A7C1D23A70E6}"/>
                  </a:ext>
                </a:extLst>
              </p:cNvPr>
              <p:cNvSpPr/>
              <p:nvPr/>
            </p:nvSpPr>
            <p:spPr bwMode="auto">
              <a:xfrm>
                <a:off x="3196110" y="1960333"/>
                <a:ext cx="1147438" cy="234226"/>
              </a:xfrm>
              <a:prstGeom prst="rect">
                <a:avLst/>
              </a:prstGeom>
              <a:solidFill>
                <a:srgbClr val="FF00FF">
                  <a:alpha val="15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FBEC7C5-07D8-4E54-8E23-BBDB516F9CAA}"/>
                  </a:ext>
                </a:extLst>
              </p:cNvPr>
              <p:cNvSpPr/>
              <p:nvPr/>
            </p:nvSpPr>
            <p:spPr bwMode="auto">
              <a:xfrm>
                <a:off x="3216430" y="3194773"/>
                <a:ext cx="1226178" cy="234226"/>
              </a:xfrm>
              <a:prstGeom prst="rect">
                <a:avLst/>
              </a:prstGeom>
              <a:solidFill>
                <a:srgbClr val="FF00FF">
                  <a:alpha val="15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4033E0D-531E-4A1E-BBFD-9CE0C6D4F5CA}"/>
                </a:ext>
              </a:extLst>
            </p:cNvPr>
            <p:cNvSpPr/>
            <p:nvPr/>
          </p:nvSpPr>
          <p:spPr bwMode="auto">
            <a:xfrm>
              <a:off x="1022643" y="1865275"/>
              <a:ext cx="2610035" cy="41888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normalizeH="0" baseline="0" dirty="0">
                  <a:ln>
                    <a:noFill/>
                  </a:ln>
                  <a:solidFill>
                    <a:srgbClr val="FF00FF"/>
                  </a:solidFill>
                  <a:effectLst/>
                  <a:latin typeface="Arial" charset="0"/>
                </a:rPr>
                <a:t>https://www.ut.ac.kr</a:t>
              </a: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Arial" charset="0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D8EEF32-6E8F-476D-AEA7-105DE4DCDFCD}"/>
                </a:ext>
              </a:extLst>
            </p:cNvPr>
            <p:cNvCxnSpPr>
              <a:cxnSpLocks/>
              <a:stCxn id="21" idx="3"/>
              <a:endCxn id="17" idx="1"/>
            </p:cNvCxnSpPr>
            <p:nvPr/>
          </p:nvCxnSpPr>
          <p:spPr bwMode="auto">
            <a:xfrm>
              <a:off x="3632678" y="2074717"/>
              <a:ext cx="584364" cy="27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48643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8B0BF-C05F-4739-B17A-F22F63B10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AndroidManifest.xml</a:t>
            </a:r>
            <a:r>
              <a:rPr lang="en-US" altLang="ko-KR" dirty="0"/>
              <a:t>”</a:t>
            </a:r>
            <a:r>
              <a:rPr lang="ko-KR" altLang="en-US" dirty="0"/>
              <a:t>소스 수정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25F2AB4-0982-478B-A57A-3F975D4BA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2" y="1021799"/>
            <a:ext cx="8627261" cy="399139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000" b="1" dirty="0"/>
              <a:t>인터넷 사용 </a:t>
            </a:r>
            <a:r>
              <a:rPr lang="ko-KR" altLang="en-US" sz="2000" b="1" dirty="0" err="1"/>
              <a:t>퍼미션</a:t>
            </a:r>
            <a:r>
              <a:rPr lang="ko-KR" altLang="en-US" sz="2000" b="1" dirty="0"/>
              <a:t> 추가</a:t>
            </a:r>
            <a:endParaRPr lang="en-US" altLang="ko-KR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F1DAAE-957C-49CE-BE96-E2B19F90DE8A}"/>
              </a:ext>
            </a:extLst>
          </p:cNvPr>
          <p:cNvGrpSpPr/>
          <p:nvPr/>
        </p:nvGrpSpPr>
        <p:grpSpPr>
          <a:xfrm>
            <a:off x="332012" y="1420939"/>
            <a:ext cx="8479479" cy="2243228"/>
            <a:chOff x="504825" y="1609726"/>
            <a:chExt cx="7200900" cy="18813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F25E7CB-BF8B-4008-B9D0-A46D276C5CAB}"/>
                </a:ext>
              </a:extLst>
            </p:cNvPr>
            <p:cNvGrpSpPr/>
            <p:nvPr/>
          </p:nvGrpSpPr>
          <p:grpSpPr>
            <a:xfrm>
              <a:off x="504825" y="1609726"/>
              <a:ext cx="7200900" cy="1881319"/>
              <a:chOff x="504825" y="1609726"/>
              <a:chExt cx="7200900" cy="1881319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BEA4FC35-6792-448C-B2C7-EE02A8EF96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459"/>
              <a:stretch/>
            </p:blipFill>
            <p:spPr bwMode="auto">
              <a:xfrm>
                <a:off x="504825" y="1609726"/>
                <a:ext cx="7200900" cy="188131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1E979E4-4752-416B-B5ED-548A6C9525E7}"/>
                  </a:ext>
                </a:extLst>
              </p:cNvPr>
              <p:cNvSpPr/>
              <p:nvPr/>
            </p:nvSpPr>
            <p:spPr bwMode="auto">
              <a:xfrm>
                <a:off x="1276105" y="2374535"/>
                <a:ext cx="6029936" cy="360000"/>
              </a:xfrm>
              <a:prstGeom prst="rect">
                <a:avLst/>
              </a:prstGeom>
              <a:solidFill>
                <a:srgbClr val="FF00FF">
                  <a:alpha val="15000"/>
                </a:srgbClr>
              </a:solidFill>
              <a:ln w="952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EE7A616-14C0-45C3-8487-1BED60BB582E}"/>
                    </a:ext>
                  </a:extLst>
                </p14:cNvPr>
                <p14:cNvContentPartPr/>
                <p14:nvPr/>
              </p14:nvContentPartPr>
              <p14:xfrm>
                <a:off x="793800" y="2070000"/>
                <a:ext cx="476640" cy="5338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EE7A616-14C0-45C3-8487-1BED60BB582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5851" y="2062149"/>
                  <a:ext cx="492538" cy="54958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84813DC-4168-4423-A41C-316331C9AF67}"/>
              </a:ext>
            </a:extLst>
          </p:cNvPr>
          <p:cNvSpPr txBox="1">
            <a:spLocks/>
          </p:cNvSpPr>
          <p:nvPr/>
        </p:nvSpPr>
        <p:spPr bwMode="auto">
          <a:xfrm>
            <a:off x="280226" y="3837509"/>
            <a:ext cx="6102820" cy="399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F0000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463549" indent="0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None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000" b="1" kern="0" dirty="0"/>
              <a:t>AVD</a:t>
            </a:r>
            <a:r>
              <a:rPr lang="ko-KR" altLang="en-US" sz="2000" b="1" kern="0" dirty="0"/>
              <a:t>에 기존에 실행된 앱 삭제 후 </a:t>
            </a:r>
            <a:r>
              <a:rPr lang="en-US" altLang="ko-KR" sz="2000" b="1" kern="0" dirty="0">
                <a:sym typeface="Wingdings" panose="05000000000000000000" pitchFamily="2" charset="2"/>
              </a:rPr>
              <a:t> Run ‘app’</a:t>
            </a:r>
            <a:endParaRPr lang="en-US" altLang="ko-KR" b="1" kern="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312B1E0-8A6B-42EC-90F1-2553E73636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2955194"/>
            <a:ext cx="2294298" cy="34811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43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뷰 컨테이너 ▶ </a:t>
            </a:r>
            <a:r>
              <a:rPr lang="en-US" altLang="ko-KR" sz="2400" dirty="0"/>
              <a:t>“</a:t>
            </a:r>
            <a:r>
              <a:rPr lang="en-US" altLang="ko-KR" sz="2400" dirty="0">
                <a:solidFill>
                  <a:srgbClr val="FF00FF"/>
                </a:solidFill>
              </a:rPr>
              <a:t>Chap6_13</a:t>
            </a:r>
            <a:r>
              <a:rPr lang="en-US" altLang="ko-KR" sz="2400" dirty="0"/>
              <a:t>”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9D3ADD-D2F8-4114-BDF7-1E71876E0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96" y="971064"/>
            <a:ext cx="5544059" cy="56816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4CBCD0-8F75-469B-99DF-324C9CE85E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774" y="971064"/>
            <a:ext cx="2227500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0454BF-FF98-4E4A-B720-D69757C280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604" y="2608206"/>
            <a:ext cx="2227500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3216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2B184-479A-4375-BEC5-297F37B6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오류 발생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CBE828-CDAB-4B15-9A77-00EA5F3C2B63}"/>
              </a:ext>
            </a:extLst>
          </p:cNvPr>
          <p:cNvSpPr/>
          <p:nvPr/>
        </p:nvSpPr>
        <p:spPr bwMode="auto">
          <a:xfrm>
            <a:off x="1142023" y="1775359"/>
            <a:ext cx="2610035" cy="4188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Arial" charset="0"/>
              </a:rPr>
              <a:t>http://www.ut.ac.kr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FF00FF"/>
              </a:solidFill>
              <a:effectLst/>
              <a:latin typeface="Arial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C45EB78-0347-458D-9179-A424045DF7B5}"/>
              </a:ext>
            </a:extLst>
          </p:cNvPr>
          <p:cNvCxnSpPr>
            <a:stCxn id="17" idx="3"/>
            <a:endCxn id="19" idx="1"/>
          </p:cNvCxnSpPr>
          <p:nvPr/>
        </p:nvCxnSpPr>
        <p:spPr bwMode="auto">
          <a:xfrm>
            <a:off x="3752058" y="1984801"/>
            <a:ext cx="614844" cy="45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B89672-AFB6-4E8B-A270-F4ED73C4A184}"/>
              </a:ext>
            </a:extLst>
          </p:cNvPr>
          <p:cNvGrpSpPr/>
          <p:nvPr/>
        </p:nvGrpSpPr>
        <p:grpSpPr>
          <a:xfrm>
            <a:off x="4346352" y="1292222"/>
            <a:ext cx="2836800" cy="5040256"/>
            <a:chOff x="4346352" y="1292222"/>
            <a:chExt cx="2836800" cy="5040256"/>
          </a:xfrm>
        </p:grpSpPr>
        <p:pic>
          <p:nvPicPr>
            <p:cNvPr id="16" name="내용 개체 틀 4">
              <a:extLst>
                <a:ext uri="{FF2B5EF4-FFF2-40B4-BE49-F238E27FC236}">
                  <a16:creationId xmlns:a16="http://schemas.microsoft.com/office/drawing/2014/main" id="{D9CE96A2-B38D-4A17-87EE-F4D3A2CCE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348152" y="1292478"/>
              <a:ext cx="2835000" cy="5040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04D31EA-75D0-4374-99EC-04D26E4B709E}"/>
                </a:ext>
              </a:extLst>
            </p:cNvPr>
            <p:cNvSpPr/>
            <p:nvPr/>
          </p:nvSpPr>
          <p:spPr bwMode="auto">
            <a:xfrm>
              <a:off x="4366902" y="1899373"/>
              <a:ext cx="1132050" cy="180000"/>
            </a:xfrm>
            <a:prstGeom prst="rect">
              <a:avLst/>
            </a:prstGeom>
            <a:solidFill>
              <a:srgbClr val="FF00FF">
                <a:alpha val="1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9AF842F-CBAF-4DCC-9CA9-7FC1C50D64DC}"/>
                </a:ext>
              </a:extLst>
            </p:cNvPr>
            <p:cNvSpPr/>
            <p:nvPr/>
          </p:nvSpPr>
          <p:spPr bwMode="auto">
            <a:xfrm>
              <a:off x="4366902" y="3156673"/>
              <a:ext cx="2023738" cy="180000"/>
            </a:xfrm>
            <a:prstGeom prst="rect">
              <a:avLst/>
            </a:prstGeom>
            <a:solidFill>
              <a:srgbClr val="FF00FF">
                <a:alpha val="1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F16FA42-F421-4143-98E1-16905D71E8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657"/>
            <a:stretch/>
          </p:blipFill>
          <p:spPr>
            <a:xfrm>
              <a:off x="4346352" y="1292222"/>
              <a:ext cx="2836800" cy="572057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29252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E7F1D7-FF3A-4796-9DE7-1AA7E3283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AndroidManifest.xml</a:t>
            </a:r>
            <a:r>
              <a:rPr lang="en-US" altLang="ko-KR" dirty="0"/>
              <a:t>”</a:t>
            </a:r>
            <a:r>
              <a:rPr lang="ko-KR" altLang="en-US" dirty="0"/>
              <a:t>소스 수정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0E76FA-A64F-441A-9E96-7566F7614E3C}"/>
              </a:ext>
            </a:extLst>
          </p:cNvPr>
          <p:cNvGrpSpPr/>
          <p:nvPr/>
        </p:nvGrpSpPr>
        <p:grpSpPr>
          <a:xfrm>
            <a:off x="291832" y="995064"/>
            <a:ext cx="7155448" cy="2235816"/>
            <a:chOff x="291832" y="995064"/>
            <a:chExt cx="7155448" cy="223581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78BBD57-FD73-4C7B-A5F2-A0FBABEF3EFD}"/>
                </a:ext>
              </a:extLst>
            </p:cNvPr>
            <p:cNvGrpSpPr/>
            <p:nvPr/>
          </p:nvGrpSpPr>
          <p:grpSpPr>
            <a:xfrm>
              <a:off x="291832" y="995064"/>
              <a:ext cx="7155448" cy="2235816"/>
              <a:chOff x="291832" y="995064"/>
              <a:chExt cx="5853830" cy="223581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7150F9C0-ACAB-4174-9147-6D1C7A6FDB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1294"/>
              <a:stretch/>
            </p:blipFill>
            <p:spPr>
              <a:xfrm>
                <a:off x="291832" y="995064"/>
                <a:ext cx="5853830" cy="223581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86A68C3-8DAA-4844-951E-5DFF7F61861F}"/>
                  </a:ext>
                </a:extLst>
              </p:cNvPr>
              <p:cNvSpPr/>
              <p:nvPr/>
            </p:nvSpPr>
            <p:spPr bwMode="auto">
              <a:xfrm>
                <a:off x="1008947" y="2444755"/>
                <a:ext cx="4820865" cy="317631"/>
              </a:xfrm>
              <a:prstGeom prst="rect">
                <a:avLst/>
              </a:prstGeom>
              <a:noFill/>
              <a:ln w="38100" cap="flat" cmpd="sng" algn="ctr">
                <a:solidFill>
                  <a:srgbClr val="FF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08FFABB-E247-4946-B8FF-80E9ED23B99D}"/>
                    </a:ext>
                  </a:extLst>
                </p14:cNvPr>
                <p14:cNvContentPartPr/>
                <p14:nvPr/>
              </p14:nvContentPartPr>
              <p14:xfrm>
                <a:off x="447040" y="2062480"/>
                <a:ext cx="0" cy="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408FFABB-E247-4946-B8FF-80E9ED23B99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7040" y="2062480"/>
                  <a:ext cx="0" cy="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210A826-2B10-4DEA-89C5-FEF18FE593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745" y="3021443"/>
            <a:ext cx="2551069" cy="3460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9028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6C0BD-A3E6-41D1-A035-85424323C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AndroidManifest.xml</a:t>
            </a:r>
            <a:r>
              <a:rPr lang="en-US" altLang="ko-KR" dirty="0"/>
              <a:t>”</a:t>
            </a:r>
            <a:r>
              <a:rPr lang="ko-KR" altLang="en-US" dirty="0"/>
              <a:t>소스 수정</a:t>
            </a:r>
            <a:r>
              <a:rPr lang="en-US" altLang="ko-KR" dirty="0"/>
              <a:t> 3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B980A3A-163E-404F-BD25-B7D78479B90D}"/>
              </a:ext>
            </a:extLst>
          </p:cNvPr>
          <p:cNvGrpSpPr/>
          <p:nvPr/>
        </p:nvGrpSpPr>
        <p:grpSpPr>
          <a:xfrm>
            <a:off x="295902" y="1063191"/>
            <a:ext cx="7022433" cy="2419350"/>
            <a:chOff x="216000" y="1373912"/>
            <a:chExt cx="7022433" cy="241935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B22347E-8167-4789-9EBC-F09A59325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883" y="1373912"/>
              <a:ext cx="6686550" cy="24193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D7F6629-807D-4E7A-B418-8B3CD0F52F9E}"/>
                </a:ext>
              </a:extLst>
            </p:cNvPr>
            <p:cNvSpPr/>
            <p:nvPr/>
          </p:nvSpPr>
          <p:spPr bwMode="auto">
            <a:xfrm>
              <a:off x="1026356" y="2817617"/>
              <a:ext cx="5892800" cy="620261"/>
            </a:xfrm>
            <a:prstGeom prst="rect">
              <a:avLst/>
            </a:prstGeom>
            <a:noFill/>
            <a:ln w="38100" cap="flat" cmpd="sng" algn="ctr">
              <a:solidFill>
                <a:srgbClr val="FF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60F62D8F-9CD4-41F8-8FB3-D5CF2A1EA55A}"/>
                    </a:ext>
                  </a:extLst>
                </p14:cNvPr>
                <p14:cNvContentPartPr/>
                <p14:nvPr/>
              </p14:nvContentPartPr>
              <p14:xfrm>
                <a:off x="216000" y="2565360"/>
                <a:ext cx="717840" cy="5338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60F62D8F-9CD4-41F8-8FB3-D5CF2A1EA55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6640" y="2556000"/>
                  <a:ext cx="736560" cy="55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2F4A5A-E58E-410B-AA6F-57C96B7184AA}"/>
              </a:ext>
            </a:extLst>
          </p:cNvPr>
          <p:cNvGrpSpPr/>
          <p:nvPr/>
        </p:nvGrpSpPr>
        <p:grpSpPr>
          <a:xfrm>
            <a:off x="5621811" y="3683882"/>
            <a:ext cx="2880000" cy="2679121"/>
            <a:chOff x="6002085" y="3286996"/>
            <a:chExt cx="2880000" cy="267912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1350942-1B0B-42FE-AB42-101776950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674"/>
            <a:stretch/>
          </p:blipFill>
          <p:spPr>
            <a:xfrm>
              <a:off x="6002085" y="3286996"/>
              <a:ext cx="2880000" cy="26791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FE73614-A11F-4555-A24D-FDE025576F94}"/>
                </a:ext>
              </a:extLst>
            </p:cNvPr>
            <p:cNvSpPr/>
            <p:nvPr/>
          </p:nvSpPr>
          <p:spPr bwMode="auto">
            <a:xfrm>
              <a:off x="8193015" y="3946820"/>
              <a:ext cx="689070" cy="767310"/>
            </a:xfrm>
            <a:prstGeom prst="ellipse">
              <a:avLst/>
            </a:prstGeom>
            <a:noFill/>
            <a:ln w="57150" cap="flat" cmpd="sng" algn="ctr">
              <a:solidFill>
                <a:srgbClr val="FF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8682BA8-2B28-4079-9830-58B727304AD7}"/>
              </a:ext>
            </a:extLst>
          </p:cNvPr>
          <p:cNvGrpSpPr/>
          <p:nvPr/>
        </p:nvGrpSpPr>
        <p:grpSpPr>
          <a:xfrm>
            <a:off x="2397276" y="4080768"/>
            <a:ext cx="2880000" cy="2282235"/>
            <a:chOff x="2744308" y="3293617"/>
            <a:chExt cx="2880000" cy="228223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0627A6F-33B4-41DF-AE70-5FC08F365A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425"/>
            <a:stretch/>
          </p:blipFill>
          <p:spPr>
            <a:xfrm>
              <a:off x="2744308" y="3293617"/>
              <a:ext cx="2880000" cy="22822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8AF14717-3549-41C8-9EB5-38AD93D3AA78}"/>
                </a:ext>
              </a:extLst>
            </p:cNvPr>
            <p:cNvSpPr/>
            <p:nvPr/>
          </p:nvSpPr>
          <p:spPr bwMode="auto">
            <a:xfrm>
              <a:off x="2775773" y="3486955"/>
              <a:ext cx="1230670" cy="324000"/>
            </a:xfrm>
            <a:prstGeom prst="roundRect">
              <a:avLst/>
            </a:prstGeom>
            <a:noFill/>
            <a:ln w="57150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010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5FFAB-F087-4684-9CE3-2092B444A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소스 추가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실행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F41104B-A78D-439B-8B9F-60B2ACA7C4E2}"/>
              </a:ext>
            </a:extLst>
          </p:cNvPr>
          <p:cNvGrpSpPr/>
          <p:nvPr/>
        </p:nvGrpSpPr>
        <p:grpSpPr>
          <a:xfrm>
            <a:off x="323850" y="1029931"/>
            <a:ext cx="8496300" cy="1228637"/>
            <a:chOff x="323850" y="1048219"/>
            <a:chExt cx="8496300" cy="122863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278616A-96CF-436A-AFE1-C0F63C377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850" y="1048219"/>
              <a:ext cx="8496300" cy="12286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A083371-F5AE-4A3D-87C5-AAEC37A918D2}"/>
                </a:ext>
              </a:extLst>
            </p:cNvPr>
            <p:cNvSpPr/>
            <p:nvPr/>
          </p:nvSpPr>
          <p:spPr bwMode="auto">
            <a:xfrm>
              <a:off x="429602" y="1449872"/>
              <a:ext cx="8229766" cy="684000"/>
            </a:xfrm>
            <a:prstGeom prst="rect">
              <a:avLst/>
            </a:prstGeom>
            <a:noFill/>
            <a:ln w="57150" cap="flat" cmpd="sng" algn="ctr">
              <a:solidFill>
                <a:srgbClr val="FF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E33DB3D-214F-4086-8250-6D131F19AA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64"/>
          <a:stretch/>
        </p:blipFill>
        <p:spPr>
          <a:xfrm>
            <a:off x="5674809" y="2517237"/>
            <a:ext cx="2778757" cy="36424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0874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9CF579-60CC-424A-BEA4-416C80389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소스 추가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9713735-547E-47FC-A3CC-646D1F480AFA}"/>
              </a:ext>
            </a:extLst>
          </p:cNvPr>
          <p:cNvGrpSpPr/>
          <p:nvPr/>
        </p:nvGrpSpPr>
        <p:grpSpPr>
          <a:xfrm>
            <a:off x="247400" y="1048219"/>
            <a:ext cx="8750310" cy="5334826"/>
            <a:chOff x="247400" y="1048219"/>
            <a:chExt cx="8750310" cy="533482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112E6BF-2374-43D2-BE5D-F8FDF09D4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835" y="1048219"/>
              <a:ext cx="8524875" cy="5334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2F71809-22E3-4FFB-867F-609B524B9B46}"/>
                </a:ext>
              </a:extLst>
            </p:cNvPr>
            <p:cNvGrpSpPr/>
            <p:nvPr/>
          </p:nvGrpSpPr>
          <p:grpSpPr>
            <a:xfrm>
              <a:off x="488600" y="4473721"/>
              <a:ext cx="8353566" cy="1336060"/>
              <a:chOff x="311040" y="4473721"/>
              <a:chExt cx="8353566" cy="1336060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039BC24-E41F-4E3B-B2BE-3B774DA70EBF}"/>
                  </a:ext>
                </a:extLst>
              </p:cNvPr>
              <p:cNvSpPr/>
              <p:nvPr/>
            </p:nvSpPr>
            <p:spPr bwMode="auto">
              <a:xfrm>
                <a:off x="1328242" y="4473721"/>
                <a:ext cx="7336364" cy="1336060"/>
              </a:xfrm>
              <a:prstGeom prst="rect">
                <a:avLst/>
              </a:prstGeom>
              <a:solidFill>
                <a:srgbClr val="4CCF36">
                  <a:alpha val="7000"/>
                </a:srgbClr>
              </a:solidFill>
              <a:ln w="9525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9" name="잉크 18">
                    <a:extLst>
                      <a:ext uri="{FF2B5EF4-FFF2-40B4-BE49-F238E27FC236}">
                        <a16:creationId xmlns:a16="http://schemas.microsoft.com/office/drawing/2014/main" id="{62E97949-2A05-41AA-B532-8A2AB79151F4}"/>
                      </a:ext>
                    </a:extLst>
                  </p14:cNvPr>
                  <p14:cNvContentPartPr/>
                  <p14:nvPr/>
                </p14:nvContentPartPr>
                <p14:xfrm>
                  <a:off x="311040" y="4781520"/>
                  <a:ext cx="997560" cy="520920"/>
                </p14:xfrm>
              </p:contentPart>
            </mc:Choice>
            <mc:Fallback xmlns="">
              <p:pic>
                <p:nvPicPr>
                  <p:cNvPr id="19" name="잉크 18">
                    <a:extLst>
                      <a:ext uri="{FF2B5EF4-FFF2-40B4-BE49-F238E27FC236}">
                        <a16:creationId xmlns:a16="http://schemas.microsoft.com/office/drawing/2014/main" id="{62E97949-2A05-41AA-B532-8A2AB79151F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01680" y="4772160"/>
                    <a:ext cx="1016280" cy="539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97E2D83-D45B-4A18-93F2-96DF5B020F79}"/>
                </a:ext>
              </a:extLst>
            </p:cNvPr>
            <p:cNvGrpSpPr/>
            <p:nvPr/>
          </p:nvGrpSpPr>
          <p:grpSpPr>
            <a:xfrm>
              <a:off x="247400" y="1134198"/>
              <a:ext cx="8668670" cy="2625734"/>
              <a:chOff x="69840" y="1134198"/>
              <a:chExt cx="8668670" cy="2625734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1" name="잉크 20">
                    <a:extLst>
                      <a:ext uri="{FF2B5EF4-FFF2-40B4-BE49-F238E27FC236}">
                        <a16:creationId xmlns:a16="http://schemas.microsoft.com/office/drawing/2014/main" id="{5D8944BF-A8F7-4EDD-8574-C4CABF00229B}"/>
                      </a:ext>
                    </a:extLst>
                  </p14:cNvPr>
                  <p14:cNvContentPartPr/>
                  <p14:nvPr/>
                </p14:nvContentPartPr>
                <p14:xfrm>
                  <a:off x="69840" y="1428840"/>
                  <a:ext cx="616320" cy="806760"/>
                </p14:xfrm>
              </p:contentPart>
            </mc:Choice>
            <mc:Fallback xmlns="">
              <p:pic>
                <p:nvPicPr>
                  <p:cNvPr id="21" name="잉크 20">
                    <a:extLst>
                      <a:ext uri="{FF2B5EF4-FFF2-40B4-BE49-F238E27FC236}">
                        <a16:creationId xmlns:a16="http://schemas.microsoft.com/office/drawing/2014/main" id="{5D8944BF-A8F7-4EDD-8574-C4CABF00229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0480" y="1419480"/>
                    <a:ext cx="635040" cy="82548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1C19300-E3FC-416A-B8D5-46AB648F8A14}"/>
                  </a:ext>
                </a:extLst>
              </p:cNvPr>
              <p:cNvSpPr/>
              <p:nvPr/>
            </p:nvSpPr>
            <p:spPr bwMode="auto">
              <a:xfrm>
                <a:off x="461638" y="1134198"/>
                <a:ext cx="8276872" cy="2625734"/>
              </a:xfrm>
              <a:prstGeom prst="rect">
                <a:avLst/>
              </a:prstGeom>
              <a:solidFill>
                <a:srgbClr val="4CCF36">
                  <a:alpha val="7000"/>
                </a:srgbClr>
              </a:solidFill>
              <a:ln w="9525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08AE080-F6D0-4478-970E-5917CB6DDFA9}"/>
                  </a:ext>
                </a:extLst>
              </p:cNvPr>
              <p:cNvSpPr/>
              <p:nvPr/>
            </p:nvSpPr>
            <p:spPr bwMode="auto">
              <a:xfrm>
                <a:off x="1328242" y="1913168"/>
                <a:ext cx="7336364" cy="1336060"/>
              </a:xfrm>
              <a:prstGeom prst="rect">
                <a:avLst/>
              </a:prstGeom>
              <a:solidFill>
                <a:srgbClr val="FF00FF">
                  <a:alpha val="10000"/>
                </a:srgbClr>
              </a:solidFill>
              <a:ln w="9525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4872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11EB55-DAA2-440B-8296-0D3F74F505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190" y="1260822"/>
            <a:ext cx="283500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0184AF2-1D32-43A2-A467-2F4AB185D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실행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AAEACE8-0AF4-49EA-9FC4-AFDB9849E801}"/>
              </a:ext>
            </a:extLst>
          </p:cNvPr>
          <p:cNvGrpSpPr/>
          <p:nvPr/>
        </p:nvGrpSpPr>
        <p:grpSpPr>
          <a:xfrm>
            <a:off x="1229645" y="1450747"/>
            <a:ext cx="6400615" cy="725207"/>
            <a:chOff x="928955" y="1450747"/>
            <a:chExt cx="6400615" cy="72520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27AB63-1C50-45C2-B14D-9A1986E97D5F}"/>
                </a:ext>
              </a:extLst>
            </p:cNvPr>
            <p:cNvSpPr/>
            <p:nvPr/>
          </p:nvSpPr>
          <p:spPr bwMode="auto">
            <a:xfrm>
              <a:off x="928955" y="1757071"/>
              <a:ext cx="1752097" cy="41888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000" b="0" i="0" u="none" strike="noStrike" cap="none" normalizeH="0" baseline="0" dirty="0">
                  <a:ln>
                    <a:noFill/>
                  </a:ln>
                  <a:solidFill>
                    <a:srgbClr val="FF00FF"/>
                  </a:solidFill>
                  <a:effectLst/>
                  <a:latin typeface="Arial" charset="0"/>
                </a:rPr>
                <a:t>www.ut.ac.kr</a:t>
              </a: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Arial" charset="0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AAFB0DB-07BD-42EA-8469-57774A6EF2B8}"/>
                </a:ext>
              </a:extLst>
            </p:cNvPr>
            <p:cNvCxnSpPr>
              <a:stCxn id="16" idx="3"/>
            </p:cNvCxnSpPr>
            <p:nvPr/>
          </p:nvCxnSpPr>
          <p:spPr bwMode="auto">
            <a:xfrm>
              <a:off x="2681052" y="1966513"/>
              <a:ext cx="47344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6BD4BE3-9CE0-4108-A5D6-994215E33E30}"/>
                    </a:ext>
                  </a:extLst>
                </p14:cNvPr>
                <p14:cNvContentPartPr/>
                <p14:nvPr/>
              </p14:nvContentPartPr>
              <p14:xfrm>
                <a:off x="3982680" y="1860540"/>
                <a:ext cx="267120" cy="1335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6BD4BE3-9CE0-4108-A5D6-994215E33E3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54240" y="1832100"/>
                  <a:ext cx="324000" cy="1904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9" name="설명선: 굽은 이중선(강조선) 18">
              <a:extLst>
                <a:ext uri="{FF2B5EF4-FFF2-40B4-BE49-F238E27FC236}">
                  <a16:creationId xmlns:a16="http://schemas.microsoft.com/office/drawing/2014/main" id="{B7D20886-7E45-405D-AE46-5E50536D46CB}"/>
                </a:ext>
              </a:extLst>
            </p:cNvPr>
            <p:cNvSpPr/>
            <p:nvPr/>
          </p:nvSpPr>
          <p:spPr bwMode="auto">
            <a:xfrm>
              <a:off x="6415170" y="1450747"/>
              <a:ext cx="914400" cy="612648"/>
            </a:xfrm>
            <a:prstGeom prst="accent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60199"/>
                <a:gd name="adj6" fmla="val -58334"/>
                <a:gd name="adj7" fmla="val 80625"/>
                <a:gd name="adj8" fmla="val -230000"/>
              </a:avLst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dirty="0" err="1">
                  <a:solidFill>
                    <a:srgbClr val="FF00FF"/>
                  </a:solidFill>
                </a:rPr>
                <a:t>엔터키</a:t>
              </a:r>
              <a:endParaRPr lang="ko-KR" altLang="en-US" dirty="0">
                <a:solidFill>
                  <a:srgbClr val="FF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3640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간단한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14617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슬라이딩 </a:t>
            </a:r>
            <a:r>
              <a:rPr lang="ko-KR" altLang="en-US" sz="2400" dirty="0" err="1">
                <a:solidFill>
                  <a:srgbClr val="0070C0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드로어</a:t>
            </a:r>
            <a:r>
              <a:rPr lang="en-US" altLang="ko-KR" sz="2400" dirty="0">
                <a:solidFill>
                  <a:srgbClr val="0070C0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dirty="0" err="1">
                <a:solidFill>
                  <a:srgbClr val="0070C0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SlidingDrawer</a:t>
            </a:r>
            <a:r>
              <a:rPr lang="en-US" altLang="ko-KR" sz="2400" dirty="0">
                <a:solidFill>
                  <a:srgbClr val="0070C0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위젯들을 서랍처럼 열어서 보여주거나 닫아서 감춤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6F4B8FE-079B-492D-9624-0D0C01945287}"/>
              </a:ext>
            </a:extLst>
          </p:cNvPr>
          <p:cNvGrpSpPr/>
          <p:nvPr/>
        </p:nvGrpSpPr>
        <p:grpSpPr>
          <a:xfrm>
            <a:off x="295275" y="2773338"/>
            <a:ext cx="8615950" cy="2013266"/>
            <a:chOff x="295275" y="2773338"/>
            <a:chExt cx="8615950" cy="2013266"/>
          </a:xfrm>
        </p:grpSpPr>
        <p:pic>
          <p:nvPicPr>
            <p:cNvPr id="4" name="Picture 4" descr="스크린샷 2019-02-04 오후 3.22.23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75" y="2773338"/>
              <a:ext cx="8615950" cy="201326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8BAF35F-3211-4A73-9369-204360D6552E}"/>
                    </a:ext>
                  </a:extLst>
                </p14:cNvPr>
                <p14:cNvContentPartPr/>
                <p14:nvPr/>
              </p14:nvContentPartPr>
              <p14:xfrm>
                <a:off x="4710202" y="4337614"/>
                <a:ext cx="1392018" cy="3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8BAF35F-3211-4A73-9369-204360D6552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94359" y="4274254"/>
                  <a:ext cx="1423704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81136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간단한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8"/>
            <a:ext cx="8524875" cy="5047781"/>
          </a:xfrm>
        </p:spPr>
        <p:txBody>
          <a:bodyPr/>
          <a:lstStyle/>
          <a:p>
            <a:r>
              <a:rPr lang="ko-KR" altLang="en-US" sz="2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슬라이딩 </a:t>
            </a:r>
            <a:r>
              <a:rPr lang="ko-KR" altLang="en-US" sz="240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드로어의</a:t>
            </a:r>
            <a:r>
              <a:rPr lang="ko-KR" altLang="en-US" sz="2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일반적 형태</a:t>
            </a:r>
            <a:endParaRPr lang="en-US" altLang="ko-KR" sz="240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400" dirty="0"/>
          </a:p>
          <a:p>
            <a:pPr lvl="1"/>
            <a:r>
              <a:rPr lang="ko-KR" altLang="en-US" dirty="0"/>
              <a:t>규칙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슬라이딩 </a:t>
            </a:r>
            <a:r>
              <a:rPr lang="ko-KR" altLang="en-US" dirty="0" err="1"/>
              <a:t>드로어의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FF"/>
                </a:solidFill>
              </a:rPr>
              <a:t>handle</a:t>
            </a:r>
            <a:r>
              <a:rPr lang="en-US" altLang="ko-KR" dirty="0"/>
              <a:t> </a:t>
            </a:r>
            <a:r>
              <a:rPr lang="ko-KR" altLang="en-US" dirty="0"/>
              <a:t>이름과 슬라이딩 </a:t>
            </a:r>
            <a:r>
              <a:rPr lang="ko-KR" altLang="en-US" dirty="0" err="1"/>
              <a:t>드로어의</a:t>
            </a:r>
            <a:r>
              <a:rPr lang="ko-KR" altLang="en-US" dirty="0"/>
              <a:t> 손잡이 역할을 하는       </a:t>
            </a:r>
            <a:r>
              <a:rPr lang="en-US" altLang="ko-KR" dirty="0"/>
              <a:t>	  	 </a:t>
            </a:r>
            <a:r>
              <a:rPr lang="ko-KR" altLang="en-US" dirty="0">
                <a:solidFill>
                  <a:srgbClr val="FF00FF"/>
                </a:solidFill>
              </a:rPr>
              <a:t>버튼 </a:t>
            </a:r>
            <a:r>
              <a:rPr lang="en-US" altLang="ko-KR" dirty="0">
                <a:solidFill>
                  <a:srgbClr val="FF00FF"/>
                </a:solidFill>
              </a:rPr>
              <a:t>id</a:t>
            </a:r>
            <a:r>
              <a:rPr lang="ko-KR" altLang="en-US" dirty="0"/>
              <a:t>가 동일해야 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슬라이딩 </a:t>
            </a:r>
            <a:r>
              <a:rPr lang="ko-KR" altLang="en-US" dirty="0" err="1"/>
              <a:t>드로어의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B050"/>
                </a:solidFill>
              </a:rPr>
              <a:t>content</a:t>
            </a:r>
            <a:r>
              <a:rPr lang="en-US" altLang="ko-KR" dirty="0"/>
              <a:t> </a:t>
            </a:r>
            <a:r>
              <a:rPr lang="ko-KR" altLang="en-US" dirty="0"/>
              <a:t>이름과 </a:t>
            </a:r>
            <a:r>
              <a:rPr lang="ko-KR" altLang="en-US" dirty="0">
                <a:solidFill>
                  <a:srgbClr val="00B050"/>
                </a:solidFill>
              </a:rPr>
              <a:t>리니어 레이아웃의 </a:t>
            </a:r>
            <a:r>
              <a:rPr lang="en-US" altLang="ko-KR" dirty="0">
                <a:solidFill>
                  <a:srgbClr val="00B050"/>
                </a:solidFill>
              </a:rPr>
              <a:t>id</a:t>
            </a:r>
            <a:r>
              <a:rPr lang="ko-KR" altLang="en-US" dirty="0"/>
              <a:t>가 동일해야 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9EC489C-8FA2-45FC-85D6-FE09DEF7DC37}"/>
              </a:ext>
            </a:extLst>
          </p:cNvPr>
          <p:cNvGrpSpPr/>
          <p:nvPr/>
        </p:nvGrpSpPr>
        <p:grpSpPr>
          <a:xfrm>
            <a:off x="1303741" y="1663936"/>
            <a:ext cx="5925675" cy="2569363"/>
            <a:chOff x="1303741" y="1663936"/>
            <a:chExt cx="5925675" cy="25693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BB1CB4C-4D54-4EEF-8A15-308F0DA3CCD6}"/>
                </a:ext>
              </a:extLst>
            </p:cNvPr>
            <p:cNvGrpSpPr/>
            <p:nvPr/>
          </p:nvGrpSpPr>
          <p:grpSpPr>
            <a:xfrm>
              <a:off x="1303741" y="1663936"/>
              <a:ext cx="5925675" cy="2569363"/>
              <a:chOff x="587461" y="1526776"/>
              <a:chExt cx="5925675" cy="2569363"/>
            </a:xfrm>
          </p:grpSpPr>
          <p:pic>
            <p:nvPicPr>
              <p:cNvPr id="4" name="Picture 5" descr="스크린샷 2019-02-04 오후 3.22.52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3152"/>
              <a:stretch/>
            </p:blipFill>
            <p:spPr>
              <a:xfrm>
                <a:off x="587461" y="1526776"/>
                <a:ext cx="5850662" cy="2569363"/>
              </a:xfrm>
              <a:prstGeom prst="rect">
                <a:avLst/>
              </a:prstGeom>
            </p:spPr>
          </p:pic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693DE991-7B4F-410F-973B-50244867B485}"/>
                  </a:ext>
                </a:extLst>
              </p:cNvPr>
              <p:cNvSpPr/>
              <p:nvPr/>
            </p:nvSpPr>
            <p:spPr bwMode="auto">
              <a:xfrm>
                <a:off x="662474" y="1579816"/>
                <a:ext cx="5850662" cy="2463282"/>
              </a:xfrm>
              <a:prstGeom prst="roundRect">
                <a:avLst>
                  <a:gd name="adj" fmla="val 5303"/>
                </a:avLst>
              </a:prstGeom>
              <a:noFill/>
              <a:ln w="28575" cap="flat" cmpd="sng" algn="ctr">
                <a:solidFill>
                  <a:schemeClr val="bg2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8" name="모서리가 둥근 직사각형 4">
              <a:extLst>
                <a:ext uri="{FF2B5EF4-FFF2-40B4-BE49-F238E27FC236}">
                  <a16:creationId xmlns:a16="http://schemas.microsoft.com/office/drawing/2014/main" id="{4F56917C-7FB5-4E56-A1EA-B6ED04CB7908}"/>
                </a:ext>
              </a:extLst>
            </p:cNvPr>
            <p:cNvSpPr/>
            <p:nvPr/>
          </p:nvSpPr>
          <p:spPr bwMode="auto">
            <a:xfrm>
              <a:off x="1674036" y="1915479"/>
              <a:ext cx="1145364" cy="216000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1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모서리가 둥근 직사각형 4">
              <a:extLst>
                <a:ext uri="{FF2B5EF4-FFF2-40B4-BE49-F238E27FC236}">
                  <a16:creationId xmlns:a16="http://schemas.microsoft.com/office/drawing/2014/main" id="{FA756F99-138A-4FE3-9D60-14589CEC34BA}"/>
                </a:ext>
              </a:extLst>
            </p:cNvPr>
            <p:cNvSpPr/>
            <p:nvPr/>
          </p:nvSpPr>
          <p:spPr bwMode="auto">
            <a:xfrm>
              <a:off x="2894413" y="1915479"/>
              <a:ext cx="641267" cy="216000"/>
            </a:xfrm>
            <a:prstGeom prst="roundRect">
              <a:avLst>
                <a:gd name="adj" fmla="val 0"/>
              </a:avLst>
            </a:prstGeom>
            <a:solidFill>
              <a:srgbClr val="FF66FF">
                <a:alpha val="1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모서리가 둥근 직사각형 4">
              <a:extLst>
                <a:ext uri="{FF2B5EF4-FFF2-40B4-BE49-F238E27FC236}">
                  <a16:creationId xmlns:a16="http://schemas.microsoft.com/office/drawing/2014/main" id="{AF147AA3-8EAB-4E64-A715-7B27932C64C5}"/>
                </a:ext>
              </a:extLst>
            </p:cNvPr>
            <p:cNvSpPr/>
            <p:nvPr/>
          </p:nvSpPr>
          <p:spPr bwMode="auto">
            <a:xfrm>
              <a:off x="4377045" y="1915479"/>
              <a:ext cx="761883" cy="216000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1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E0A6101F-8242-4889-89D7-E25885DA9E53}"/>
                </a:ext>
              </a:extLst>
            </p:cNvPr>
            <p:cNvSpPr/>
            <p:nvPr/>
          </p:nvSpPr>
          <p:spPr bwMode="auto">
            <a:xfrm>
              <a:off x="1989597" y="2479558"/>
              <a:ext cx="1476000" cy="216000"/>
            </a:xfrm>
            <a:prstGeom prst="roundRect">
              <a:avLst>
                <a:gd name="adj" fmla="val 0"/>
              </a:avLst>
            </a:prstGeom>
            <a:solidFill>
              <a:srgbClr val="00B050">
                <a:alpha val="1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7" name="모서리가 둥근 직사각형 4">
            <a:extLst>
              <a:ext uri="{FF2B5EF4-FFF2-40B4-BE49-F238E27FC236}">
                <a16:creationId xmlns:a16="http://schemas.microsoft.com/office/drawing/2014/main" id="{208DADED-332E-455C-BD56-BC8B3F8D603D}"/>
              </a:ext>
            </a:extLst>
          </p:cNvPr>
          <p:cNvSpPr/>
          <p:nvPr/>
        </p:nvSpPr>
        <p:spPr bwMode="auto">
          <a:xfrm>
            <a:off x="2020077" y="2195277"/>
            <a:ext cx="641267" cy="216000"/>
          </a:xfrm>
          <a:prstGeom prst="roundRect">
            <a:avLst>
              <a:gd name="adj" fmla="val 0"/>
            </a:avLst>
          </a:prstGeom>
          <a:solidFill>
            <a:srgbClr val="FF66FF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36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뷰 컨테이너 ▶ </a:t>
            </a:r>
            <a:r>
              <a:rPr lang="en-US" altLang="ko-KR" sz="2400" dirty="0"/>
              <a:t>“</a:t>
            </a:r>
            <a:r>
              <a:rPr lang="en-US" altLang="ko-KR" sz="2400" dirty="0">
                <a:solidFill>
                  <a:srgbClr val="FF00FF"/>
                </a:solidFill>
              </a:rPr>
              <a:t>Chap6_14</a:t>
            </a:r>
            <a:r>
              <a:rPr lang="en-US" altLang="ko-KR" sz="2400" dirty="0"/>
              <a:t>”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C3984C-3AC6-4C82-8176-7FE5ABC29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99" y="1007294"/>
            <a:ext cx="5680378" cy="57520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A69B6CD-0826-4144-8FAF-2F89F8460A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705" y="1007294"/>
            <a:ext cx="2025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95CA89-A8F5-4FE4-9570-0B59A28532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510" y="2968206"/>
            <a:ext cx="2025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113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3675998"/>
          </a:xfrm>
        </p:spPr>
        <p:txBody>
          <a:bodyPr/>
          <a:lstStyle/>
          <a:p>
            <a:r>
              <a:rPr lang="ko-KR" altLang="en-US" sz="2400" dirty="0" err="1">
                <a:solidFill>
                  <a:srgbClr val="0070C0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뷰플리퍼</a:t>
            </a:r>
            <a:r>
              <a:rPr lang="en-US" altLang="ko-KR" sz="2400" dirty="0">
                <a:solidFill>
                  <a:srgbClr val="0070C0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dirty="0" err="1">
                <a:solidFill>
                  <a:srgbClr val="0070C0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ViewFlipper</a:t>
            </a:r>
            <a:r>
              <a:rPr lang="en-US" altLang="ko-KR" sz="2400" dirty="0">
                <a:solidFill>
                  <a:srgbClr val="0070C0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/>
            <a:r>
              <a:rPr lang="ko-KR" altLang="en-US" dirty="0"/>
              <a:t>안에 여러 개의 위젯을 배치한 후</a:t>
            </a:r>
            <a:r>
              <a:rPr lang="en-US" altLang="ko-KR" dirty="0"/>
              <a:t>, </a:t>
            </a:r>
            <a:r>
              <a:rPr lang="ko-KR" altLang="en-US" dirty="0"/>
              <a:t>필요에 따라서 화면을 왼쪽과 오른쪽으로 밀어서 하나의 </a:t>
            </a:r>
            <a:r>
              <a:rPr lang="ko-KR" altLang="en-US" dirty="0" err="1"/>
              <a:t>위젯씩</a:t>
            </a:r>
            <a:r>
              <a:rPr lang="ko-KR" altLang="en-US" dirty="0"/>
              <a:t> 화면에 보여주는 방식의 뷰 컨테이너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뷰플리퍼의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일반적 형태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62C892D-F11C-4607-B90B-5B8E17C4698D}"/>
              </a:ext>
            </a:extLst>
          </p:cNvPr>
          <p:cNvGrpSpPr/>
          <p:nvPr/>
        </p:nvGrpSpPr>
        <p:grpSpPr>
          <a:xfrm>
            <a:off x="744071" y="2231783"/>
            <a:ext cx="7664823" cy="1655806"/>
            <a:chOff x="978828" y="2446638"/>
            <a:chExt cx="7047441" cy="165580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A909F68-2C49-4B1F-AFAB-64D0E878F0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7" t="10993" r="13599" b="9724"/>
            <a:stretch/>
          </p:blipFill>
          <p:spPr>
            <a:xfrm>
              <a:off x="978828" y="2446638"/>
              <a:ext cx="7047441" cy="1655806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3B92DC3-E24F-4766-A48B-82001CD7E370}"/>
                    </a:ext>
                  </a:extLst>
                </p14:cNvPr>
                <p14:cNvContentPartPr/>
                <p14:nvPr/>
              </p14:nvContentPartPr>
              <p14:xfrm>
                <a:off x="3537000" y="2870280"/>
                <a:ext cx="381240" cy="12960"/>
              </p14:xfrm>
            </p:contentPart>
          </mc:Choice>
          <mc:Fallback xmlns="">
            <p:pic>
              <p:nvPicPr>
                <p:cNvPr id="2" name="잉크 1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21160" y="2806560"/>
                  <a:ext cx="4129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4A11E57-9FA1-4F43-9C94-8A437BC3465E}"/>
                    </a:ext>
                  </a:extLst>
                </p14:cNvPr>
                <p14:cNvContentPartPr/>
                <p14:nvPr/>
              </p14:nvContentPartPr>
              <p14:xfrm>
                <a:off x="6750000" y="4000680"/>
                <a:ext cx="1029240" cy="19080"/>
              </p14:xfrm>
            </p:contentPart>
          </mc:Choice>
          <mc:Fallback xmlns="">
            <p:pic>
              <p:nvPicPr>
                <p:cNvPr id="6" name="잉크 5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34160" y="3936960"/>
                  <a:ext cx="1060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07CD995-E50F-46DC-A058-BB6ACC6D03CE}"/>
                    </a:ext>
                  </a:extLst>
                </p14:cNvPr>
                <p14:cNvContentPartPr/>
                <p14:nvPr/>
              </p14:nvContentPartPr>
              <p14:xfrm>
                <a:off x="3543480" y="2832120"/>
                <a:ext cx="368640" cy="6840"/>
              </p14:xfrm>
            </p:contentPart>
          </mc:Choice>
          <mc:Fallback xmlns="">
            <p:pic>
              <p:nvPicPr>
                <p:cNvPr id="7" name="잉크 6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27280" y="2768760"/>
                  <a:ext cx="40068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BA9309B-5D23-46ED-BA3A-EE2A0950C9D8}"/>
              </a:ext>
            </a:extLst>
          </p:cNvPr>
          <p:cNvGrpSpPr/>
          <p:nvPr/>
        </p:nvGrpSpPr>
        <p:grpSpPr>
          <a:xfrm>
            <a:off x="3675529" y="4058573"/>
            <a:ext cx="4733365" cy="2384738"/>
            <a:chOff x="3632886" y="4160109"/>
            <a:chExt cx="4393383" cy="238473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FA8F60B-5C4D-4C24-AAED-F0FF4B68B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0" t="5468" r="42228" b="6442"/>
            <a:stretch/>
          </p:blipFill>
          <p:spPr>
            <a:xfrm>
              <a:off x="3632886" y="4160109"/>
              <a:ext cx="4393383" cy="2384738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B35FACD-B968-42D3-9A84-5DD7749F8E7C}"/>
                    </a:ext>
                  </a:extLst>
                </p14:cNvPr>
                <p14:cNvContentPartPr/>
                <p14:nvPr/>
              </p14:nvContentPartPr>
              <p14:xfrm>
                <a:off x="4006800" y="5302080"/>
                <a:ext cx="565560" cy="13320"/>
              </p14:xfrm>
            </p:contentPart>
          </mc:Choice>
          <mc:Fallback xmlns="">
            <p:pic>
              <p:nvPicPr>
                <p:cNvPr id="8" name="잉크 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90960" y="5238720"/>
                  <a:ext cx="5972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09F9E40F-2C40-4858-B2FD-99BE78355ACD}"/>
                    </a:ext>
                  </a:extLst>
                </p14:cNvPr>
                <p14:cNvContentPartPr/>
                <p14:nvPr/>
              </p14:nvContentPartPr>
              <p14:xfrm>
                <a:off x="3943440" y="5264280"/>
                <a:ext cx="800280" cy="12960"/>
              </p14:xfrm>
            </p:contentPart>
          </mc:Choice>
          <mc:Fallback xmlns="">
            <p:pic>
              <p:nvPicPr>
                <p:cNvPr id="9" name="잉크 8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27600" y="5200560"/>
                  <a:ext cx="831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6574B9CB-666F-4EBA-8293-F03435E95A9E}"/>
                    </a:ext>
                  </a:extLst>
                </p14:cNvPr>
                <p14:cNvContentPartPr/>
                <p14:nvPr/>
              </p14:nvContentPartPr>
              <p14:xfrm>
                <a:off x="3968640" y="5315040"/>
                <a:ext cx="718200" cy="360"/>
              </p14:xfrm>
            </p:contentPart>
          </mc:Choice>
          <mc:Fallback xmlns="">
            <p:pic>
              <p:nvPicPr>
                <p:cNvPr id="10" name="잉크 9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52800" y="5251320"/>
                  <a:ext cx="749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D8AE8E7-517E-4CEC-B2BD-F0CB66C47DEF}"/>
                    </a:ext>
                  </a:extLst>
                </p14:cNvPr>
                <p14:cNvContentPartPr/>
                <p14:nvPr/>
              </p14:nvContentPartPr>
              <p14:xfrm>
                <a:off x="5346720" y="5753160"/>
                <a:ext cx="375120" cy="19440"/>
              </p14:xfrm>
            </p:contentPart>
          </mc:Choice>
          <mc:Fallback xmlns="">
            <p:pic>
              <p:nvPicPr>
                <p:cNvPr id="11" name="잉크 10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30880" y="5689440"/>
                  <a:ext cx="406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024B21A8-C07F-41E5-A447-94E220C59B9A}"/>
                    </a:ext>
                  </a:extLst>
                </p14:cNvPr>
                <p14:cNvContentPartPr/>
                <p14:nvPr/>
              </p14:nvContentPartPr>
              <p14:xfrm>
                <a:off x="5886360" y="5746680"/>
                <a:ext cx="324360" cy="6840"/>
              </p14:xfrm>
            </p:contentPart>
          </mc:Choice>
          <mc:Fallback xmlns="">
            <p:pic>
              <p:nvPicPr>
                <p:cNvPr id="12" name="잉크 11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70520" y="5683320"/>
                  <a:ext cx="356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41ED53F-76A9-4528-B850-6BB996F6811A}"/>
                    </a:ext>
                  </a:extLst>
                </p14:cNvPr>
                <p14:cNvContentPartPr/>
                <p14:nvPr/>
              </p14:nvContentPartPr>
              <p14:xfrm>
                <a:off x="6343560" y="5746680"/>
                <a:ext cx="425880" cy="360"/>
              </p14:xfrm>
            </p:contentPart>
          </mc:Choice>
          <mc:Fallback xmlns="">
            <p:pic>
              <p:nvPicPr>
                <p:cNvPr id="13" name="잉크 12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27720" y="5683320"/>
                  <a:ext cx="457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339C400-E534-4055-8678-53CDBF3D9379}"/>
                    </a:ext>
                  </a:extLst>
                </p14:cNvPr>
                <p14:cNvContentPartPr/>
                <p14:nvPr/>
              </p14:nvContentPartPr>
              <p14:xfrm>
                <a:off x="6902280" y="5759280"/>
                <a:ext cx="559440" cy="360"/>
              </p14:xfrm>
            </p:contentPart>
          </mc:Choice>
          <mc:Fallback xmlns="">
            <p:pic>
              <p:nvPicPr>
                <p:cNvPr id="14" name="잉크 13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86440" y="5695920"/>
                  <a:ext cx="591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CEEDD67-5751-47CD-B921-985F73E50EA4}"/>
                    </a:ext>
                  </a:extLst>
                </p14:cNvPr>
                <p14:cNvContentPartPr/>
                <p14:nvPr/>
              </p14:nvContentPartPr>
              <p14:xfrm>
                <a:off x="3740040" y="4273560"/>
                <a:ext cx="1003680" cy="6840"/>
              </p14:xfrm>
            </p:contentPart>
          </mc:Choice>
          <mc:Fallback xmlns="">
            <p:pic>
              <p:nvPicPr>
                <p:cNvPr id="15" name="잉크 14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24200" y="4210200"/>
                  <a:ext cx="1035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53926E0-ED51-4124-B487-9AA12C5C8CA6}"/>
                    </a:ext>
                  </a:extLst>
                </p14:cNvPr>
                <p14:cNvContentPartPr/>
                <p14:nvPr/>
              </p14:nvContentPartPr>
              <p14:xfrm>
                <a:off x="4025880" y="4552920"/>
                <a:ext cx="1029240" cy="360"/>
              </p14:xfrm>
            </p:contentPart>
          </mc:Choice>
          <mc:Fallback xmlns="">
            <p:pic>
              <p:nvPicPr>
                <p:cNvPr id="17" name="잉크 16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10040" y="4489560"/>
                  <a:ext cx="1060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34549585-B446-4D08-BA61-05A63A816E54}"/>
                    </a:ext>
                  </a:extLst>
                </p14:cNvPr>
                <p14:cNvContentPartPr/>
                <p14:nvPr/>
              </p14:nvContentPartPr>
              <p14:xfrm>
                <a:off x="5886360" y="4794120"/>
                <a:ext cx="400680" cy="360"/>
              </p14:xfrm>
            </p:contentPart>
          </mc:Choice>
          <mc:Fallback xmlns="">
            <p:pic>
              <p:nvPicPr>
                <p:cNvPr id="18" name="잉크 17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70520" y="4730760"/>
                  <a:ext cx="432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A98FF390-A32A-4373-B6D0-A6A6B2FAE20A}"/>
                    </a:ext>
                  </a:extLst>
                </p14:cNvPr>
                <p14:cNvContentPartPr/>
                <p14:nvPr/>
              </p14:nvContentPartPr>
              <p14:xfrm>
                <a:off x="6419880" y="4788000"/>
                <a:ext cx="228960" cy="12960"/>
              </p14:xfrm>
            </p:contentPart>
          </mc:Choice>
          <mc:Fallback xmlns="">
            <p:pic>
              <p:nvPicPr>
                <p:cNvPr id="19" name="잉크 18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04040" y="4724280"/>
                  <a:ext cx="260640" cy="14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58037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컨테이너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53A9D7C-E4EB-4DA3-A9E4-D28EE616440D}"/>
              </a:ext>
            </a:extLst>
          </p:cNvPr>
          <p:cNvGrpSpPr/>
          <p:nvPr/>
        </p:nvGrpSpPr>
        <p:grpSpPr>
          <a:xfrm>
            <a:off x="296564" y="1124090"/>
            <a:ext cx="6196600" cy="5370225"/>
            <a:chOff x="708454" y="1622854"/>
            <a:chExt cx="5395783" cy="496217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19BE4D0-3CCB-44AC-9E1C-D5CA3F8B0AE0}"/>
                </a:ext>
              </a:extLst>
            </p:cNvPr>
            <p:cNvGrpSpPr/>
            <p:nvPr/>
          </p:nvGrpSpPr>
          <p:grpSpPr>
            <a:xfrm>
              <a:off x="708454" y="1622854"/>
              <a:ext cx="5395783" cy="4962171"/>
              <a:chOff x="708454" y="1622854"/>
              <a:chExt cx="5395783" cy="4962171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239FBD82-89AC-4B22-BB79-6BF104DE0F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2" r="41172" b="1682"/>
              <a:stretch/>
            </p:blipFill>
            <p:spPr>
              <a:xfrm>
                <a:off x="708454" y="1622854"/>
                <a:ext cx="5395783" cy="4962171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3" name="잉크 12">
                    <a:extLst>
                      <a:ext uri="{FF2B5EF4-FFF2-40B4-BE49-F238E27FC236}">
                        <a16:creationId xmlns:a16="http://schemas.microsoft.com/office/drawing/2014/main" id="{5ED180BA-8755-4786-9D19-0293AD009F31}"/>
                      </a:ext>
                    </a:extLst>
                  </p14:cNvPr>
                  <p14:cNvContentPartPr/>
                  <p14:nvPr/>
                </p14:nvContentPartPr>
                <p14:xfrm>
                  <a:off x="1193760" y="2057400"/>
                  <a:ext cx="1524240" cy="6840"/>
                </p14:xfrm>
              </p:contentPart>
            </mc:Choice>
            <mc:Fallback xmlns="">
              <p:pic>
                <p:nvPicPr>
                  <p:cNvPr id="3" name="잉크 2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77920" y="1994040"/>
                    <a:ext cx="155628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" name="잉크 13">
                    <a:extLst>
                      <a:ext uri="{FF2B5EF4-FFF2-40B4-BE49-F238E27FC236}">
                        <a16:creationId xmlns:a16="http://schemas.microsoft.com/office/drawing/2014/main" id="{81C0D143-D2FD-4C5F-94B4-4ADFFF71FE8D}"/>
                      </a:ext>
                    </a:extLst>
                  </p14:cNvPr>
                  <p14:cNvContentPartPr/>
                  <p14:nvPr/>
                </p14:nvContentPartPr>
                <p14:xfrm>
                  <a:off x="1739880" y="2279520"/>
                  <a:ext cx="1352880" cy="360"/>
                </p14:xfrm>
              </p:contentPart>
            </mc:Choice>
            <mc:Fallback xmlns="">
              <p:pic>
                <p:nvPicPr>
                  <p:cNvPr id="6" name="잉크 5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724040" y="2216160"/>
                    <a:ext cx="138456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" name="잉크 14">
                    <a:extLst>
                      <a:ext uri="{FF2B5EF4-FFF2-40B4-BE49-F238E27FC236}">
                        <a16:creationId xmlns:a16="http://schemas.microsoft.com/office/drawing/2014/main" id="{B813AD04-2E14-41D5-B822-78BE33E29B5C}"/>
                      </a:ext>
                    </a:extLst>
                  </p14:cNvPr>
                  <p14:cNvContentPartPr/>
                  <p14:nvPr/>
                </p14:nvContentPartPr>
                <p14:xfrm>
                  <a:off x="1714680" y="3873600"/>
                  <a:ext cx="1244880" cy="360"/>
                </p14:xfrm>
              </p:contentPart>
            </mc:Choice>
            <mc:Fallback xmlns="">
              <p:pic>
                <p:nvPicPr>
                  <p:cNvPr id="7" name="잉크 6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698480" y="3809880"/>
                    <a:ext cx="127692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6" name="잉크 15">
                    <a:extLst>
                      <a:ext uri="{FF2B5EF4-FFF2-40B4-BE49-F238E27FC236}">
                        <a16:creationId xmlns:a16="http://schemas.microsoft.com/office/drawing/2014/main" id="{34D8CF64-FC06-4552-959C-0F791D68F07C}"/>
                      </a:ext>
                    </a:extLst>
                  </p14:cNvPr>
                  <p14:cNvContentPartPr/>
                  <p14:nvPr/>
                </p14:nvContentPartPr>
                <p14:xfrm>
                  <a:off x="1746360" y="3860640"/>
                  <a:ext cx="559080" cy="6840"/>
                </p14:xfrm>
              </p:contentPart>
            </mc:Choice>
            <mc:Fallback xmlns="">
              <p:pic>
                <p:nvPicPr>
                  <p:cNvPr id="8" name="잉크 7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730520" y="3797280"/>
                    <a:ext cx="59076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7" name="잉크 16">
                    <a:extLst>
                      <a:ext uri="{FF2B5EF4-FFF2-40B4-BE49-F238E27FC236}">
                        <a16:creationId xmlns:a16="http://schemas.microsoft.com/office/drawing/2014/main" id="{0D38F669-3C4A-45C9-9C64-E448C5D57AF1}"/>
                      </a:ext>
                    </a:extLst>
                  </p14:cNvPr>
                  <p14:cNvContentPartPr/>
                  <p14:nvPr/>
                </p14:nvContentPartPr>
                <p14:xfrm>
                  <a:off x="1727280" y="3841920"/>
                  <a:ext cx="673560" cy="6480"/>
                </p14:xfrm>
              </p:contentPart>
            </mc:Choice>
            <mc:Fallback xmlns="">
              <p:pic>
                <p:nvPicPr>
                  <p:cNvPr id="9" name="잉크 8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711440" y="3778200"/>
                    <a:ext cx="70524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8" name="잉크 17">
                    <a:extLst>
                      <a:ext uri="{FF2B5EF4-FFF2-40B4-BE49-F238E27FC236}">
                        <a16:creationId xmlns:a16="http://schemas.microsoft.com/office/drawing/2014/main" id="{8EBB6CDF-2E25-48CD-8A83-1A68E42EFC8C}"/>
                      </a:ext>
                    </a:extLst>
                  </p14:cNvPr>
                  <p14:cNvContentPartPr/>
                  <p14:nvPr/>
                </p14:nvContentPartPr>
                <p14:xfrm>
                  <a:off x="1797120" y="3809880"/>
                  <a:ext cx="635400" cy="360"/>
                </p14:xfrm>
              </p:contentPart>
            </mc:Choice>
            <mc:Fallback xmlns="">
              <p:pic>
                <p:nvPicPr>
                  <p:cNvPr id="10" name="잉크 9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781280" y="3746520"/>
                    <a:ext cx="66708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9" name="잉크 18">
                    <a:extLst>
                      <a:ext uri="{FF2B5EF4-FFF2-40B4-BE49-F238E27FC236}">
                        <a16:creationId xmlns:a16="http://schemas.microsoft.com/office/drawing/2014/main" id="{C14B9F6B-DE19-40CE-8821-704BDBE9434A}"/>
                      </a:ext>
                    </a:extLst>
                  </p14:cNvPr>
                  <p14:cNvContentPartPr/>
                  <p14:nvPr/>
                </p14:nvContentPartPr>
                <p14:xfrm>
                  <a:off x="2451240" y="3841920"/>
                  <a:ext cx="520920" cy="6480"/>
                </p14:xfrm>
              </p:contentPart>
            </mc:Choice>
            <mc:Fallback xmlns="">
              <p:pic>
                <p:nvPicPr>
                  <p:cNvPr id="11" name="잉크 10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435400" y="3778200"/>
                    <a:ext cx="55260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0" name="잉크 19">
                    <a:extLst>
                      <a:ext uri="{FF2B5EF4-FFF2-40B4-BE49-F238E27FC236}">
                        <a16:creationId xmlns:a16="http://schemas.microsoft.com/office/drawing/2014/main" id="{48DC896C-47C3-4CA7-BF03-50D7803346EB}"/>
                      </a:ext>
                    </a:extLst>
                  </p14:cNvPr>
                  <p14:cNvContentPartPr/>
                  <p14:nvPr/>
                </p14:nvContentPartPr>
                <p14:xfrm>
                  <a:off x="2419200" y="3797280"/>
                  <a:ext cx="330840" cy="6840"/>
                </p14:xfrm>
              </p:contentPart>
            </mc:Choice>
            <mc:Fallback xmlns="">
              <p:pic>
                <p:nvPicPr>
                  <p:cNvPr id="12" name="잉크 11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403360" y="3733920"/>
                    <a:ext cx="36252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1" name="잉크 20">
                    <a:extLst>
                      <a:ext uri="{FF2B5EF4-FFF2-40B4-BE49-F238E27FC236}">
                        <a16:creationId xmlns:a16="http://schemas.microsoft.com/office/drawing/2014/main" id="{97038448-5954-4082-95A0-9A34D6605BC4}"/>
                      </a:ext>
                    </a:extLst>
                  </p14:cNvPr>
                  <p14:cNvContentPartPr/>
                  <p14:nvPr/>
                </p14:nvContentPartPr>
                <p14:xfrm>
                  <a:off x="2743200" y="3835440"/>
                  <a:ext cx="228960" cy="6840"/>
                </p14:xfrm>
              </p:contentPart>
            </mc:Choice>
            <mc:Fallback xmlns="">
              <p:pic>
                <p:nvPicPr>
                  <p:cNvPr id="13" name="잉크 12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727360" y="3772080"/>
                    <a:ext cx="2606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2" name="잉크 21">
                    <a:extLst>
                      <a:ext uri="{FF2B5EF4-FFF2-40B4-BE49-F238E27FC236}">
                        <a16:creationId xmlns:a16="http://schemas.microsoft.com/office/drawing/2014/main" id="{57A4ACC0-6580-46D4-A302-48EDF366A0E9}"/>
                      </a:ext>
                    </a:extLst>
                  </p14:cNvPr>
                  <p14:cNvContentPartPr/>
                  <p14:nvPr/>
                </p14:nvContentPartPr>
                <p14:xfrm>
                  <a:off x="2952720" y="3854520"/>
                  <a:ext cx="70200" cy="360"/>
                </p14:xfrm>
              </p:contentPart>
            </mc:Choice>
            <mc:Fallback xmlns="">
              <p:pic>
                <p:nvPicPr>
                  <p:cNvPr id="14" name="잉크 13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936880" y="3790800"/>
                    <a:ext cx="10188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3" name="잉크 22">
                    <a:extLst>
                      <a:ext uri="{FF2B5EF4-FFF2-40B4-BE49-F238E27FC236}">
                        <a16:creationId xmlns:a16="http://schemas.microsoft.com/office/drawing/2014/main" id="{504D25C6-5543-4D11-8B00-75507C0F5FE1}"/>
                      </a:ext>
                    </a:extLst>
                  </p14:cNvPr>
                  <p14:cNvContentPartPr/>
                  <p14:nvPr/>
                </p14:nvContentPartPr>
                <p14:xfrm>
                  <a:off x="2940120" y="3873600"/>
                  <a:ext cx="63720" cy="360"/>
                </p14:xfrm>
              </p:contentPart>
            </mc:Choice>
            <mc:Fallback xmlns="">
              <p:pic>
                <p:nvPicPr>
                  <p:cNvPr id="15" name="잉크 14"/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924280" y="3809880"/>
                    <a:ext cx="9540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4" name="잉크 23">
                    <a:extLst>
                      <a:ext uri="{FF2B5EF4-FFF2-40B4-BE49-F238E27FC236}">
                        <a16:creationId xmlns:a16="http://schemas.microsoft.com/office/drawing/2014/main" id="{2D87F578-6325-4515-8F40-399381A4F867}"/>
                      </a:ext>
                    </a:extLst>
                  </p14:cNvPr>
                  <p14:cNvContentPartPr/>
                  <p14:nvPr/>
                </p14:nvContentPartPr>
                <p14:xfrm>
                  <a:off x="2584440" y="3803760"/>
                  <a:ext cx="425880" cy="25560"/>
                </p14:xfrm>
              </p:contentPart>
            </mc:Choice>
            <mc:Fallback xmlns="">
              <p:pic>
                <p:nvPicPr>
                  <p:cNvPr id="16" name="잉크 15"/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568600" y="3740040"/>
                    <a:ext cx="45756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5" name="잉크 24">
                    <a:extLst>
                      <a:ext uri="{FF2B5EF4-FFF2-40B4-BE49-F238E27FC236}">
                        <a16:creationId xmlns:a16="http://schemas.microsoft.com/office/drawing/2014/main" id="{CAB0CE83-3C8E-4D82-925F-2A3F8D3F4D68}"/>
                      </a:ext>
                    </a:extLst>
                  </p14:cNvPr>
                  <p14:cNvContentPartPr/>
                  <p14:nvPr/>
                </p14:nvContentPartPr>
                <p14:xfrm>
                  <a:off x="1739880" y="3816360"/>
                  <a:ext cx="108360" cy="6840"/>
                </p14:xfrm>
              </p:contentPart>
            </mc:Choice>
            <mc:Fallback xmlns="">
              <p:pic>
                <p:nvPicPr>
                  <p:cNvPr id="17" name="잉크 16"/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724040" y="3753000"/>
                    <a:ext cx="1400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6" name="잉크 25">
                    <a:extLst>
                      <a:ext uri="{FF2B5EF4-FFF2-40B4-BE49-F238E27FC236}">
                        <a16:creationId xmlns:a16="http://schemas.microsoft.com/office/drawing/2014/main" id="{9937D3E1-562F-44B5-A775-7E356E61188A}"/>
                      </a:ext>
                    </a:extLst>
                  </p14:cNvPr>
                  <p14:cNvContentPartPr/>
                  <p14:nvPr/>
                </p14:nvContentPartPr>
                <p14:xfrm>
                  <a:off x="1917720" y="3848040"/>
                  <a:ext cx="451080" cy="32040"/>
                </p14:xfrm>
              </p:contentPart>
            </mc:Choice>
            <mc:Fallback xmlns="">
              <p:pic>
                <p:nvPicPr>
                  <p:cNvPr id="18" name="잉크 17"/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901880" y="3784680"/>
                    <a:ext cx="482760" cy="15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7" name="잉크 26">
                    <a:extLst>
                      <a:ext uri="{FF2B5EF4-FFF2-40B4-BE49-F238E27FC236}">
                        <a16:creationId xmlns:a16="http://schemas.microsoft.com/office/drawing/2014/main" id="{3C7023B3-FEC3-4D9F-9858-8B3B0643E195}"/>
                      </a:ext>
                    </a:extLst>
                  </p14:cNvPr>
                  <p14:cNvContentPartPr/>
                  <p14:nvPr/>
                </p14:nvContentPartPr>
                <p14:xfrm>
                  <a:off x="2190600" y="2629080"/>
                  <a:ext cx="667440" cy="12960"/>
                </p14:xfrm>
              </p:contentPart>
            </mc:Choice>
            <mc:Fallback xmlns="">
              <p:pic>
                <p:nvPicPr>
                  <p:cNvPr id="19" name="잉크 18"/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174760" y="2565360"/>
                    <a:ext cx="6991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8" name="잉크 27">
                    <a:extLst>
                      <a:ext uri="{FF2B5EF4-FFF2-40B4-BE49-F238E27FC236}">
                        <a16:creationId xmlns:a16="http://schemas.microsoft.com/office/drawing/2014/main" id="{085F8FD7-1A7F-4B74-8D4B-D618CDA6F15C}"/>
                      </a:ext>
                    </a:extLst>
                  </p14:cNvPr>
                  <p14:cNvContentPartPr/>
                  <p14:nvPr/>
                </p14:nvContentPartPr>
                <p14:xfrm>
                  <a:off x="2197080" y="3168720"/>
                  <a:ext cx="705240" cy="6480"/>
                </p14:xfrm>
              </p:contentPart>
            </mc:Choice>
            <mc:Fallback xmlns="">
              <p:pic>
                <p:nvPicPr>
                  <p:cNvPr id="20" name="잉크 19"/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181240" y="3105000"/>
                    <a:ext cx="73692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9" name="잉크 28">
                    <a:extLst>
                      <a:ext uri="{FF2B5EF4-FFF2-40B4-BE49-F238E27FC236}">
                        <a16:creationId xmlns:a16="http://schemas.microsoft.com/office/drawing/2014/main" id="{4619C39E-C1A1-431A-9E85-B4047A6F5F32}"/>
                      </a:ext>
                    </a:extLst>
                  </p14:cNvPr>
                  <p14:cNvContentPartPr/>
                  <p14:nvPr/>
                </p14:nvContentPartPr>
                <p14:xfrm>
                  <a:off x="2209680" y="4216320"/>
                  <a:ext cx="1365840" cy="360"/>
                </p14:xfrm>
              </p:contentPart>
            </mc:Choice>
            <mc:Fallback xmlns="">
              <p:pic>
                <p:nvPicPr>
                  <p:cNvPr id="21" name="잉크 20"/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193840" y="4152960"/>
                    <a:ext cx="139752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0" name="잉크 29">
                    <a:extLst>
                      <a:ext uri="{FF2B5EF4-FFF2-40B4-BE49-F238E27FC236}">
                        <a16:creationId xmlns:a16="http://schemas.microsoft.com/office/drawing/2014/main" id="{56E33096-31B3-41EB-B410-6D78C7C2912D}"/>
                      </a:ext>
                    </a:extLst>
                  </p14:cNvPr>
                  <p14:cNvContentPartPr/>
                  <p14:nvPr/>
                </p14:nvContentPartPr>
                <p14:xfrm>
                  <a:off x="4444920" y="4591080"/>
                  <a:ext cx="425880" cy="12960"/>
                </p14:xfrm>
              </p:contentPart>
            </mc:Choice>
            <mc:Fallback xmlns="">
              <p:pic>
                <p:nvPicPr>
                  <p:cNvPr id="22" name="잉크 21"/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4429080" y="4527720"/>
                    <a:ext cx="45756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1" name="잉크 30">
                    <a:extLst>
                      <a:ext uri="{FF2B5EF4-FFF2-40B4-BE49-F238E27FC236}">
                        <a16:creationId xmlns:a16="http://schemas.microsoft.com/office/drawing/2014/main" id="{69EF1CD2-7119-4132-9BA5-D243E78DB6B0}"/>
                      </a:ext>
                    </a:extLst>
                  </p14:cNvPr>
                  <p14:cNvContentPartPr/>
                  <p14:nvPr/>
                </p14:nvContentPartPr>
                <p14:xfrm>
                  <a:off x="2222640" y="4952880"/>
                  <a:ext cx="1339920" cy="360"/>
                </p14:xfrm>
              </p:contentPart>
            </mc:Choice>
            <mc:Fallback xmlns="">
              <p:pic>
                <p:nvPicPr>
                  <p:cNvPr id="23" name="잉크 22"/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2206800" y="4889520"/>
                    <a:ext cx="137196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32" name="잉크 31">
                    <a:extLst>
                      <a:ext uri="{FF2B5EF4-FFF2-40B4-BE49-F238E27FC236}">
                        <a16:creationId xmlns:a16="http://schemas.microsoft.com/office/drawing/2014/main" id="{3BE5E33B-61FA-4025-B91B-41C47F624F9C}"/>
                      </a:ext>
                    </a:extLst>
                  </p14:cNvPr>
                  <p14:cNvContentPartPr/>
                  <p14:nvPr/>
                </p14:nvContentPartPr>
                <p14:xfrm>
                  <a:off x="4489560" y="5283360"/>
                  <a:ext cx="298800" cy="12960"/>
                </p14:xfrm>
              </p:contentPart>
            </mc:Choice>
            <mc:Fallback xmlns="">
              <p:pic>
                <p:nvPicPr>
                  <p:cNvPr id="24" name="잉크 23"/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4473720" y="5219640"/>
                    <a:ext cx="3304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33" name="잉크 32">
                    <a:extLst>
                      <a:ext uri="{FF2B5EF4-FFF2-40B4-BE49-F238E27FC236}">
                        <a16:creationId xmlns:a16="http://schemas.microsoft.com/office/drawing/2014/main" id="{C7FFA3BE-3C85-4B1D-AE97-6CDECE83E1F7}"/>
                      </a:ext>
                    </a:extLst>
                  </p14:cNvPr>
                  <p14:cNvContentPartPr/>
                  <p14:nvPr/>
                </p14:nvContentPartPr>
                <p14:xfrm>
                  <a:off x="2228760" y="5626080"/>
                  <a:ext cx="1346760" cy="360"/>
                </p14:xfrm>
              </p:contentPart>
            </mc:Choice>
            <mc:Fallback xmlns="">
              <p:pic>
                <p:nvPicPr>
                  <p:cNvPr id="25" name="잉크 24"/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212920" y="5562720"/>
                    <a:ext cx="1378440" cy="12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4" name="잉크 33">
                    <a:extLst>
                      <a:ext uri="{FF2B5EF4-FFF2-40B4-BE49-F238E27FC236}">
                        <a16:creationId xmlns:a16="http://schemas.microsoft.com/office/drawing/2014/main" id="{E93CE525-DE76-4AB6-A58F-AADC1BCA47C8}"/>
                      </a:ext>
                    </a:extLst>
                  </p14:cNvPr>
                  <p14:cNvContentPartPr/>
                  <p14:nvPr/>
                </p14:nvContentPartPr>
                <p14:xfrm>
                  <a:off x="4464000" y="5987880"/>
                  <a:ext cx="330480" cy="19440"/>
                </p14:xfrm>
              </p:contentPart>
            </mc:Choice>
            <mc:Fallback xmlns="">
              <p:pic>
                <p:nvPicPr>
                  <p:cNvPr id="26" name="잉크 25"/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4448160" y="5924520"/>
                    <a:ext cx="362160" cy="1465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30BBAD0-1771-4862-AA89-8FA922E752BB}"/>
                    </a:ext>
                  </a:extLst>
                </p14:cNvPr>
                <p14:cNvContentPartPr/>
                <p14:nvPr/>
              </p14:nvContentPartPr>
              <p14:xfrm>
                <a:off x="1428840" y="2400480"/>
                <a:ext cx="1689480" cy="37594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30BBAD0-1771-4862-AA89-8FA922E752B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420689" y="2391831"/>
                  <a:ext cx="1705782" cy="3776777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C9DEDE4-0687-4E0E-8376-0B8A50B68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19" t="7448" r="2194" b="52333"/>
          <a:stretch/>
        </p:blipFill>
        <p:spPr>
          <a:xfrm>
            <a:off x="6550104" y="2115126"/>
            <a:ext cx="2393918" cy="324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4084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8968</TotalTime>
  <Words>674</Words>
  <Application>Microsoft Office PowerPoint</Application>
  <PresentationFormat>화면 슬라이드 쇼(4:3)</PresentationFormat>
  <Paragraphs>118</Paragraphs>
  <Slides>45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HY견고딕</vt:lpstr>
      <vt:lpstr>HY헤드라인M</vt:lpstr>
      <vt:lpstr>굴림</vt:lpstr>
      <vt:lpstr>맑은 고딕</vt:lpstr>
      <vt:lpstr>Arial</vt:lpstr>
      <vt:lpstr>Impact</vt:lpstr>
      <vt:lpstr>Wingdings</vt:lpstr>
      <vt:lpstr>Standarddesign</vt:lpstr>
      <vt:lpstr>Chapter06 고급 위젯 다루기(2)</vt:lpstr>
      <vt:lpstr>PowerPoint 프레젠테이션</vt:lpstr>
      <vt:lpstr>2. 뷰 컨테이너 ▶ 간단한 기능의 뷰 컨테이너</vt:lpstr>
      <vt:lpstr>2. 뷰 컨테이너 ▶ “Chap6_13”</vt:lpstr>
      <vt:lpstr>2. 뷰 컨테이너 ▶ 간단한 기능의 뷰 컨테이너</vt:lpstr>
      <vt:lpstr>2. 뷰 컨테이너 ▶ 간단한 기능의 뷰 컨테이너</vt:lpstr>
      <vt:lpstr>2. 뷰 컨테이너 ▶ “Chap6_14”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  <vt:lpstr>2. 뷰 컨테이너 ▶ “Self6_2”</vt:lpstr>
      <vt:lpstr>XML 소스</vt:lpstr>
      <vt:lpstr>Java 소스</vt:lpstr>
      <vt:lpstr>실행결과</vt:lpstr>
      <vt:lpstr>2. 뷰 컨테이너 ▶ 복잡한 기능의 뷰 컨테이너</vt:lpstr>
      <vt:lpstr>2. 뷰 컨테이너 ▶ 복잡한 기능의 뷰 컨테이너</vt:lpstr>
      <vt:lpstr>2. 뷰 컨테이너 ▶ “Chap6_17”: 실행결과</vt:lpstr>
      <vt:lpstr>2. 뷰 컨테이너 ▶ “Self6_3”</vt:lpstr>
      <vt:lpstr>실행결과</vt:lpstr>
      <vt:lpstr>2. 뷰 컨테이너 ▶ 복잡한 기능의 뷰 컨테이너</vt:lpstr>
      <vt:lpstr>액션바 ▶“Chap6_19”: XML 소스</vt:lpstr>
      <vt:lpstr>액션바 ▶ Themes 수정</vt:lpstr>
      <vt:lpstr>액션바 ▶“Chap6_19”: Java 소스(1/2)</vt:lpstr>
      <vt:lpstr>액션바 ▶“Chap6_19”: Java 소스(2/2)</vt:lpstr>
      <vt:lpstr>실행결과</vt:lpstr>
      <vt:lpstr>프래그먼트 ▶ 프로젝트“Chap6_20”파일 구성</vt:lpstr>
      <vt:lpstr>프래그먼트 ▶ “Chap6_20”:“activity_main.xml”</vt:lpstr>
      <vt:lpstr>프래그먼트 ▶“frag1.xml”,“frag2.xml”,“frag3.xml”</vt:lpstr>
      <vt:lpstr>프래그먼트 ▶“Frag1.java”,“Frag2.java”,“Frag3.java”</vt:lpstr>
      <vt:lpstr>프래그먼트 ▶ “MainActivity.java”(1/2)</vt:lpstr>
      <vt:lpstr>프래그먼트 ▶ “MainActivity.java”(2/2)</vt:lpstr>
      <vt:lpstr>2. 뷰 컨테이너 ▶ 복잡한 기능의 뷰 컨테이너</vt:lpstr>
      <vt:lpstr>2. 뷰 컨테이너 ▶“Project6_2”</vt:lpstr>
      <vt:lpstr>“Project6_2”: XML 소스(1/2)</vt:lpstr>
      <vt:lpstr>“Project6_2”: XML 소스(2/2)</vt:lpstr>
      <vt:lpstr>“Project6_2”: JAVA 소스(1/2)</vt:lpstr>
      <vt:lpstr>“Project6_2”: JAVA 소스(2/2)</vt:lpstr>
      <vt:lpstr>실행 오류 발생 1</vt:lpstr>
      <vt:lpstr>“AndroidManifest.xml”소스 수정 1</vt:lpstr>
      <vt:lpstr>실행 오류 발생 2</vt:lpstr>
      <vt:lpstr>“AndroidManifest.xml”소스 수정 2</vt:lpstr>
      <vt:lpstr>“AndroidManifest.xml”소스 수정 3</vt:lpstr>
      <vt:lpstr>JAVA 소스 추가 1  실행</vt:lpstr>
      <vt:lpstr>JAVA 소스 추가 2</vt:lpstr>
      <vt:lpstr>실행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AHN YOONAE</cp:lastModifiedBy>
  <cp:revision>696</cp:revision>
  <dcterms:created xsi:type="dcterms:W3CDTF">2007-11-27T23:54:21Z</dcterms:created>
  <dcterms:modified xsi:type="dcterms:W3CDTF">2022-04-05T16:33:14Z</dcterms:modified>
</cp:coreProperties>
</file>